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8"/>
  </p:notesMasterIdLst>
  <p:sldIdLst>
    <p:sldId id="257" r:id="rId2"/>
    <p:sldId id="265" r:id="rId3"/>
    <p:sldId id="261" r:id="rId4"/>
    <p:sldId id="271" r:id="rId5"/>
    <p:sldId id="275" r:id="rId6"/>
    <p:sldId id="260" r:id="rId7"/>
    <p:sldId id="262" r:id="rId8"/>
    <p:sldId id="270" r:id="rId9"/>
    <p:sldId id="269" r:id="rId10"/>
    <p:sldId id="266" r:id="rId11"/>
    <p:sldId id="272" r:id="rId12"/>
    <p:sldId id="267" r:id="rId13"/>
    <p:sldId id="406" r:id="rId14"/>
    <p:sldId id="273" r:id="rId15"/>
    <p:sldId id="274" r:id="rId16"/>
    <p:sldId id="407" r:id="rId17"/>
    <p:sldId id="268" r:id="rId18"/>
    <p:sldId id="278" r:id="rId19"/>
    <p:sldId id="276" r:id="rId20"/>
    <p:sldId id="277" r:id="rId21"/>
    <p:sldId id="404" r:id="rId22"/>
    <p:sldId id="377" r:id="rId23"/>
    <p:sldId id="405" r:id="rId24"/>
    <p:sldId id="380" r:id="rId25"/>
    <p:sldId id="378" r:id="rId26"/>
    <p:sldId id="26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340B"/>
    <a:srgbClr val="6B4723"/>
    <a:srgbClr val="946230"/>
    <a:srgbClr val="B3773B"/>
    <a:srgbClr val="CE9D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1765" autoAdjust="0"/>
  </p:normalViewPr>
  <p:slideViewPr>
    <p:cSldViewPr snapToGrid="0">
      <p:cViewPr varScale="1">
        <p:scale>
          <a:sx n="79" d="100"/>
          <a:sy n="79" d="100"/>
        </p:scale>
        <p:origin x="17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 OShaughnessy" userId="f3170bfe-43c2-407a-b42c-4d7903a65d2a" providerId="ADAL" clId="{32A5F5E8-B5D7-4C77-869B-360C54D0A39C}"/>
    <pc:docChg chg="delSld modSld">
      <pc:chgData name="Ben OShaughnessy" userId="f3170bfe-43c2-407a-b42c-4d7903a65d2a" providerId="ADAL" clId="{32A5F5E8-B5D7-4C77-869B-360C54D0A39C}" dt="2025-09-12T11:53:49.710" v="1" actId="47"/>
      <pc:docMkLst>
        <pc:docMk/>
      </pc:docMkLst>
      <pc:sldChg chg="modSp mod">
        <pc:chgData name="Ben OShaughnessy" userId="f3170bfe-43c2-407a-b42c-4d7903a65d2a" providerId="ADAL" clId="{32A5F5E8-B5D7-4C77-869B-360C54D0A39C}" dt="2025-09-12T11:51:51.372" v="0" actId="20577"/>
        <pc:sldMkLst>
          <pc:docMk/>
          <pc:sldMk cId="1704605452" sldId="257"/>
        </pc:sldMkLst>
        <pc:spChg chg="mod">
          <ac:chgData name="Ben OShaughnessy" userId="f3170bfe-43c2-407a-b42c-4d7903a65d2a" providerId="ADAL" clId="{32A5F5E8-B5D7-4C77-869B-360C54D0A39C}" dt="2025-09-12T11:51:51.372" v="0" actId="20577"/>
          <ac:spMkLst>
            <pc:docMk/>
            <pc:sldMk cId="1704605452" sldId="257"/>
            <ac:spMk id="4099" creationId="{00000000-0000-0000-0000-000000000000}"/>
          </ac:spMkLst>
        </pc:spChg>
      </pc:sldChg>
      <pc:sldChg chg="del">
        <pc:chgData name="Ben OShaughnessy" userId="f3170bfe-43c2-407a-b42c-4d7903a65d2a" providerId="ADAL" clId="{32A5F5E8-B5D7-4C77-869B-360C54D0A39C}" dt="2025-09-12T11:53:49.710" v="1" actId="47"/>
        <pc:sldMkLst>
          <pc:docMk/>
          <pc:sldMk cId="3672961353" sldId="26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D78C0D-A251-4A9B-839C-E8995249108F}" type="datetimeFigureOut">
              <a:rPr lang="en-IE" smtClean="0"/>
              <a:t>12/09/2025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810947-77B5-4EE2-A854-73EAE13690B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37408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10947-77B5-4EE2-A854-73EAE13690BA}" type="slidenum">
              <a:rPr lang="en-IE" smtClean="0"/>
              <a:t>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86734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10947-77B5-4EE2-A854-73EAE13690BA}" type="slidenum">
              <a:rPr lang="en-IE" smtClean="0"/>
              <a:t>13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4927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10947-77B5-4EE2-A854-73EAE13690BA}" type="slidenum">
              <a:rPr lang="en-IE" smtClean="0"/>
              <a:t>14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112161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10947-77B5-4EE2-A854-73EAE13690BA}" type="slidenum">
              <a:rPr lang="en-IE" smtClean="0"/>
              <a:t>17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54020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10947-77B5-4EE2-A854-73EAE13690BA}" type="slidenum">
              <a:rPr lang="en-IE" smtClean="0"/>
              <a:t>18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411500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10947-77B5-4EE2-A854-73EAE13690BA}" type="slidenum">
              <a:rPr lang="en-IE" smtClean="0"/>
              <a:t>19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053665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10947-77B5-4EE2-A854-73EAE13690BA}" type="slidenum">
              <a:rPr lang="en-IE" smtClean="0"/>
              <a:t>20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649034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261699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810210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026753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416305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10947-77B5-4EE2-A854-73EAE13690BA}" type="slidenum">
              <a:rPr lang="en-IE" smtClean="0"/>
              <a:t>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420951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198953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10947-77B5-4EE2-A854-73EAE13690BA}" type="slidenum">
              <a:rPr lang="en-IE" smtClean="0"/>
              <a:t>26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96804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10947-77B5-4EE2-A854-73EAE13690BA}" type="slidenum">
              <a:rPr lang="en-IE" smtClean="0"/>
              <a:t>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00994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10947-77B5-4EE2-A854-73EAE13690BA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34504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B3C35A-099E-4867-9ECA-C7C8A6FD2E28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8437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B3C35A-099E-4867-9ECA-C7C8A6FD2E28}" type="slidenum">
              <a:rPr lang="en-US"/>
              <a:pPr/>
              <a:t>8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57236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10947-77B5-4EE2-A854-73EAE13690BA}" type="slidenum">
              <a:rPr lang="en-IE" smtClean="0"/>
              <a:t>10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39048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10947-77B5-4EE2-A854-73EAE13690BA}" type="slidenum">
              <a:rPr lang="en-IE" smtClean="0"/>
              <a:t>11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354993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10947-77B5-4EE2-A854-73EAE13690BA}" type="slidenum">
              <a:rPr lang="en-IE" smtClean="0"/>
              <a:t>12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60653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09601"/>
            <a:ext cx="10363200" cy="4267200"/>
          </a:xfrm>
        </p:spPr>
        <p:txBody>
          <a:bodyPr/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953000"/>
            <a:ext cx="85344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0070C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EC1A7A-E758-41D4-8F55-BDEA3DF848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972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2192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>
              <a:defRPr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40EF4D-64FA-4B6A-BB34-20812DEF14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373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5994400" y="3924300"/>
            <a:ext cx="112184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" name="Oval 4"/>
          <p:cNvSpPr/>
          <p:nvPr/>
        </p:nvSpPr>
        <p:spPr>
          <a:xfrm>
            <a:off x="6261100" y="3924300"/>
            <a:ext cx="112184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6" name="Oval 5"/>
          <p:cNvSpPr/>
          <p:nvPr/>
        </p:nvSpPr>
        <p:spPr>
          <a:xfrm>
            <a:off x="5729818" y="3924300"/>
            <a:ext cx="112183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71601"/>
            <a:ext cx="10363200" cy="2505075"/>
          </a:xfrm>
        </p:spPr>
        <p:txBody>
          <a:bodyPr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068764"/>
            <a:ext cx="10363200" cy="1131887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7110C0-82F8-47B8-BECC-E59F9AD080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489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2954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4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87680" y="1600200"/>
            <a:ext cx="5388864" cy="4526280"/>
          </a:xfrm>
        </p:spPr>
        <p:txBody>
          <a:bodyPr/>
          <a:lstStyle>
            <a:lvl1pPr>
              <a:defRPr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739998-F546-4209-86C0-04F20D98AC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633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5386917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1" y="1600200"/>
            <a:ext cx="5389033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12848"/>
            <a:ext cx="5388864" cy="3913632"/>
          </a:xfrm>
        </p:spPr>
        <p:txBody>
          <a:bodyPr/>
          <a:lstStyle>
            <a:lvl1pPr>
              <a:defRPr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230112" y="2212849"/>
            <a:ext cx="5388864" cy="3913187"/>
          </a:xfrm>
        </p:spPr>
        <p:txBody>
          <a:bodyPr/>
          <a:lstStyle>
            <a:lvl1pPr>
              <a:defRPr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B270B1-E05A-4B5E-B0D2-82E1A3EF26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670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1F66A4-E29D-4FB4-818D-8E4DF85E4C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4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6D1DC8-8FCB-4A43-A18D-4B545A9230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526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6117" y="266700"/>
            <a:ext cx="4011084" cy="2095500"/>
          </a:xfrm>
        </p:spPr>
        <p:txBody>
          <a:bodyPr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8850" y="273051"/>
            <a:ext cx="6661151" cy="5853113"/>
          </a:xfrm>
        </p:spPr>
        <p:txBody>
          <a:bodyPr/>
          <a:lstStyle>
            <a:lvl1pPr>
              <a:defRPr sz="320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8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6117" y="2438401"/>
            <a:ext cx="4011084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931A34-5ED6-414A-86B4-2C7823401A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024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0835" y="1143000"/>
            <a:ext cx="8072965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EE343D-F065-40B1-AD6B-5B7993E71E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40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447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83601" y="6356351"/>
            <a:ext cx="2781300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1901" y="6356351"/>
            <a:ext cx="749300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fld id="{1C8F07AD-C54C-47FD-80CB-D3062AFB8A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676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</p:sldLayoutIdLst>
  <p:hf sldNum="0" hdr="0" ftr="0" dt="0"/>
  <p:txStyles>
    <p:titleStyle>
      <a:lvl1pPr algn="ctr" rtl="0" fontAlgn="base">
        <a:lnSpc>
          <a:spcPts val="5800"/>
        </a:lnSpc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  <a:lvl2pPr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2pPr>
      <a:lvl3pPr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3pPr>
      <a:lvl4pPr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4pPr>
      <a:lvl5pPr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5pPr>
      <a:lvl6pPr marL="457200"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6pPr>
      <a:lvl7pPr marL="914400"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7pPr>
      <a:lvl8pPr marL="1371600"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8pPr>
      <a:lvl9pPr marL="1828800"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0070C0"/>
          </a:solidFill>
          <a:latin typeface="+mj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Courier New" pitchFamily="49" charset="0"/>
        <a:buChar char="o"/>
        <a:defRPr sz="1600" kern="1200">
          <a:solidFill>
            <a:srgbClr val="0070C0"/>
          </a:solidFill>
          <a:latin typeface="+mj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rgbClr val="0070C0"/>
          </a:solidFill>
          <a:latin typeface="+mj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Courier New" pitchFamily="49" charset="0"/>
        <a:buChar char="o"/>
        <a:defRPr sz="1600" kern="1200">
          <a:solidFill>
            <a:srgbClr val="0070C0"/>
          </a:solidFill>
          <a:latin typeface="+mj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rgbClr val="0070C0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3d.com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5.jpg"/><Relationship Id="rId7" Type="http://schemas.openxmlformats.org/officeDocument/2006/relationships/image" Target="../media/image18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5.wdp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81200" y="2162752"/>
            <a:ext cx="82296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5400" dirty="0"/>
              <a:t>3D Graphics</a:t>
            </a:r>
            <a:endParaRPr lang="en-US" sz="48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38600" y="4114800"/>
            <a:ext cx="4114800" cy="1752600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04605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9F49D-6EFA-45B0-9759-F30283E88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Version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6E81E-A489-49DA-B3B2-4F6097EC9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17857"/>
            <a:ext cx="10972800" cy="4441486"/>
          </a:xfrm>
        </p:spPr>
        <p:txBody>
          <a:bodyPr/>
          <a:lstStyle/>
          <a:p>
            <a:r>
              <a:rPr lang="en-IE" sz="2800" dirty="0"/>
              <a:t>Clean organised </a:t>
            </a:r>
            <a:r>
              <a:rPr lang="en-IE" sz="2800" b="1" dirty="0"/>
              <a:t>efficient</a:t>
            </a:r>
            <a:r>
              <a:rPr lang="en-IE" sz="2800" dirty="0"/>
              <a:t> directory structure</a:t>
            </a:r>
          </a:p>
          <a:p>
            <a:r>
              <a:rPr lang="en-IE" sz="2800" b="1" dirty="0"/>
              <a:t>Commit often</a:t>
            </a:r>
            <a:r>
              <a:rPr lang="en-IE" sz="2800" dirty="0"/>
              <a:t> to share with your team</a:t>
            </a:r>
          </a:p>
          <a:p>
            <a:pPr lvl="1"/>
            <a:r>
              <a:rPr lang="en-IE" sz="2600" dirty="0"/>
              <a:t>Each logical unit/</a:t>
            </a:r>
            <a:r>
              <a:rPr lang="en-IE" sz="2600" dirty="0" err="1"/>
              <a:t>subfeature</a:t>
            </a:r>
            <a:endParaRPr lang="en-IE" sz="2600" dirty="0"/>
          </a:p>
          <a:p>
            <a:r>
              <a:rPr lang="en-IE" sz="2800" b="1" dirty="0"/>
              <a:t>Don’t</a:t>
            </a:r>
            <a:r>
              <a:rPr lang="en-IE" sz="2800" dirty="0"/>
              <a:t> commit a </a:t>
            </a:r>
            <a:r>
              <a:rPr lang="en-IE" sz="2800" b="1" dirty="0"/>
              <a:t>half-done</a:t>
            </a:r>
            <a:r>
              <a:rPr lang="en-IE" sz="2800" dirty="0"/>
              <a:t> feature</a:t>
            </a:r>
          </a:p>
          <a:p>
            <a:pPr lvl="1"/>
            <a:r>
              <a:rPr lang="en-IE" sz="2600" b="1" dirty="0"/>
              <a:t>Test</a:t>
            </a:r>
            <a:r>
              <a:rPr lang="en-IE" sz="2600" dirty="0"/>
              <a:t> before you commit</a:t>
            </a:r>
          </a:p>
          <a:p>
            <a:r>
              <a:rPr lang="en-IE" sz="2800" dirty="0"/>
              <a:t>Good descriptive </a:t>
            </a:r>
            <a:r>
              <a:rPr lang="en-IE" sz="2800" b="1" dirty="0"/>
              <a:t>commit messages</a:t>
            </a:r>
          </a:p>
          <a:p>
            <a:pPr lvl="1"/>
            <a:r>
              <a:rPr lang="en-IE" sz="2600" dirty="0"/>
              <a:t>Motivation for the change, what is new</a:t>
            </a:r>
          </a:p>
          <a:p>
            <a:r>
              <a:rPr lang="en-IE" sz="2800" b="1" dirty="0"/>
              <a:t>Don't </a:t>
            </a:r>
            <a:r>
              <a:rPr lang="en-IE" sz="2800" dirty="0"/>
              <a:t>commit autogenerated files</a:t>
            </a:r>
          </a:p>
          <a:p>
            <a:endParaRPr lang="en-IE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7E6F86-9C72-4D7B-8F90-78E0451FE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1013" y="598657"/>
            <a:ext cx="1246238" cy="14226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C6E769-2EC0-4F19-9D0C-BE8EB37A6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800" y="74684"/>
            <a:ext cx="1846921" cy="160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FCB05B-3E07-CC25-E0A7-533047EA8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8084" y="3429000"/>
            <a:ext cx="1467420" cy="146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34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425364-3F67-4528-9E43-CF06BD3D9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7887" y="1478581"/>
            <a:ext cx="3289480" cy="18678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F9F49D-6EFA-45B0-9759-F30283E88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Version Control </a:t>
            </a:r>
            <a:r>
              <a:rPr lang="en-IE" sz="2400" dirty="0"/>
              <a:t>(</a:t>
            </a:r>
            <a:r>
              <a:rPr lang="en-IE" sz="2400" dirty="0" err="1"/>
              <a:t>cont</a:t>
            </a:r>
            <a:r>
              <a:rPr lang="en-IE" sz="2400" dirty="0"/>
              <a:t>)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6E81E-A489-49DA-B3B2-4F6097EC9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799928" cy="4525963"/>
          </a:xfrm>
        </p:spPr>
        <p:txBody>
          <a:bodyPr/>
          <a:lstStyle/>
          <a:p>
            <a:r>
              <a:rPr lang="en-IE" sz="2800" dirty="0"/>
              <a:t>Agree </a:t>
            </a:r>
            <a:r>
              <a:rPr lang="en-IE" sz="2800" b="1" dirty="0"/>
              <a:t>workflow</a:t>
            </a:r>
          </a:p>
          <a:p>
            <a:r>
              <a:rPr lang="en-IE" sz="2800" b="1" dirty="0"/>
              <a:t>Coordinate</a:t>
            </a:r>
            <a:r>
              <a:rPr lang="en-IE" sz="2800" dirty="0"/>
              <a:t> with team to avoid </a:t>
            </a:r>
            <a:r>
              <a:rPr lang="en-IE" sz="2800" i="1" dirty="0"/>
              <a:t>conflicts</a:t>
            </a:r>
          </a:p>
          <a:p>
            <a:pPr lvl="1"/>
            <a:r>
              <a:rPr lang="en-IE" sz="2600" dirty="0"/>
              <a:t>Avoid editing the </a:t>
            </a:r>
            <a:r>
              <a:rPr lang="en-IE" sz="2600" b="1" dirty="0"/>
              <a:t>same file</a:t>
            </a:r>
            <a:r>
              <a:rPr lang="en-IE" sz="2600" dirty="0"/>
              <a:t> others may be working on</a:t>
            </a:r>
          </a:p>
          <a:p>
            <a:pPr lvl="1"/>
            <a:r>
              <a:rPr lang="en-IE" sz="2600" dirty="0"/>
              <a:t>Do not </a:t>
            </a:r>
            <a:r>
              <a:rPr lang="en-IE" sz="2600" b="1" dirty="0"/>
              <a:t>“unintentionally” </a:t>
            </a:r>
            <a:r>
              <a:rPr lang="en-IE" sz="2600" dirty="0"/>
              <a:t>overwrite others’ code</a:t>
            </a:r>
          </a:p>
          <a:p>
            <a:pPr lvl="1"/>
            <a:r>
              <a:rPr lang="en-IE" sz="2600" dirty="0"/>
              <a:t>Use branches </a:t>
            </a:r>
          </a:p>
          <a:p>
            <a:pPr lvl="1"/>
            <a:r>
              <a:rPr lang="en-IE" sz="2600" b="1" dirty="0"/>
              <a:t>Pull requests</a:t>
            </a:r>
          </a:p>
          <a:p>
            <a:pPr lvl="1"/>
            <a:r>
              <a:rPr lang="en-IE" sz="2600" dirty="0"/>
              <a:t>Use </a:t>
            </a:r>
            <a:r>
              <a:rPr lang="en-IE" sz="2600" b="1" dirty="0" err="1"/>
              <a:t>UnityYAMLMerge</a:t>
            </a:r>
            <a:r>
              <a:rPr lang="en-IE" sz="2600" dirty="0"/>
              <a:t> (smart merge) or </a:t>
            </a:r>
            <a:r>
              <a:rPr lang="en-IE" sz="2600" b="1" dirty="0"/>
              <a:t>prefabs</a:t>
            </a:r>
            <a:r>
              <a:rPr lang="en-IE" sz="2600" dirty="0"/>
              <a:t> </a:t>
            </a:r>
          </a:p>
          <a:p>
            <a:pPr lvl="2"/>
            <a:r>
              <a:rPr lang="en-IE" sz="2400" dirty="0"/>
              <a:t>to merge scenes </a:t>
            </a:r>
            <a:endParaRPr lang="en-IE" sz="2600" dirty="0"/>
          </a:p>
          <a:p>
            <a:r>
              <a:rPr lang="en-IE" sz="2800" b="1" dirty="0"/>
              <a:t>Backup</a:t>
            </a:r>
            <a:r>
              <a:rPr lang="en-IE" sz="2800" dirty="0"/>
              <a:t> working versions </a:t>
            </a:r>
          </a:p>
          <a:p>
            <a:pPr lvl="1"/>
            <a:r>
              <a:rPr lang="en-IE" sz="2600" i="1" dirty="0">
                <a:solidFill>
                  <a:srgbClr val="FF0000"/>
                </a:solidFill>
              </a:rPr>
              <a:t>Somewhere else</a:t>
            </a:r>
            <a:endParaRPr lang="en-IE" sz="2600" dirty="0">
              <a:solidFill>
                <a:srgbClr val="FF0000"/>
              </a:solidFill>
            </a:endParaRPr>
          </a:p>
          <a:p>
            <a:endParaRPr lang="en-IE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3AC8A1-F1C0-4E53-8112-75A58D93A7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047" y="273727"/>
            <a:ext cx="2230245" cy="9311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C32C08-F658-4A36-833C-427010048D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8898340" y="4895453"/>
            <a:ext cx="3293660" cy="197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119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FF2E5-0531-453B-8EBD-2F3B29D4C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Your Unity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C47E9-EC41-40A8-A058-28BCE70FF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55845"/>
            <a:ext cx="10972800" cy="4197335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IE" sz="2800" b="1" dirty="0"/>
              <a:t>Organised</a:t>
            </a:r>
            <a:r>
              <a:rPr lang="en-IE" sz="2800" dirty="0"/>
              <a:t> project and hierarchy</a:t>
            </a:r>
          </a:p>
          <a:p>
            <a:pPr>
              <a:spcBef>
                <a:spcPts val="800"/>
              </a:spcBef>
            </a:pPr>
            <a:endParaRPr lang="en-IE" sz="2800" b="1" dirty="0"/>
          </a:p>
          <a:p>
            <a:pPr>
              <a:spcBef>
                <a:spcPts val="800"/>
              </a:spcBef>
            </a:pPr>
            <a:r>
              <a:rPr lang="en-IE" sz="2800" b="1" dirty="0"/>
              <a:t>Assets, Packages, </a:t>
            </a:r>
            <a:r>
              <a:rPr lang="en-IE" sz="2800" b="1" dirty="0" err="1"/>
              <a:t>ProjectSettings</a:t>
            </a:r>
            <a:endParaRPr lang="en-IE" sz="2800" b="1" dirty="0"/>
          </a:p>
          <a:p>
            <a:pPr>
              <a:spcBef>
                <a:spcPts val="800"/>
              </a:spcBef>
            </a:pPr>
            <a:endParaRPr lang="en-IE" sz="2800" dirty="0"/>
          </a:p>
          <a:p>
            <a:pPr>
              <a:spcBef>
                <a:spcPts val="800"/>
              </a:spcBef>
            </a:pPr>
            <a:r>
              <a:rPr lang="en-IE" sz="2800" dirty="0"/>
              <a:t>Ignore </a:t>
            </a:r>
            <a:r>
              <a:rPr lang="en-IE" sz="2800" b="1" dirty="0"/>
              <a:t>(.</a:t>
            </a:r>
            <a:r>
              <a:rPr lang="en-IE" sz="2800" b="1" dirty="0" err="1"/>
              <a:t>gitignore</a:t>
            </a:r>
            <a:r>
              <a:rPr lang="en-IE" sz="2800" b="1" dirty="0"/>
              <a:t>)</a:t>
            </a:r>
            <a:r>
              <a:rPr lang="en-IE" sz="2800" dirty="0"/>
              <a:t> autogenerated files and directories</a:t>
            </a:r>
          </a:p>
          <a:p>
            <a:pPr lvl="1"/>
            <a:r>
              <a:rPr lang="en-IE" sz="2600" dirty="0"/>
              <a:t>e.g. library, temp, *.</a:t>
            </a:r>
            <a:r>
              <a:rPr lang="en-IE" sz="2600" dirty="0" err="1"/>
              <a:t>csproj</a:t>
            </a:r>
            <a:r>
              <a:rPr lang="en-IE" sz="2600" dirty="0"/>
              <a:t>, 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0FAA26-69FC-4F4F-B641-DDB68953F7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90" t="6916" r="29268" b="9041"/>
          <a:stretch/>
        </p:blipFill>
        <p:spPr>
          <a:xfrm>
            <a:off x="9614757" y="1337947"/>
            <a:ext cx="1967643" cy="195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45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FF2E5-0531-453B-8EBD-2F3B29D4C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Your Unity Project </a:t>
            </a:r>
            <a:r>
              <a:rPr lang="en-IE" sz="2400" dirty="0"/>
              <a:t>(</a:t>
            </a:r>
            <a:r>
              <a:rPr lang="en-IE" sz="2400" dirty="0" err="1"/>
              <a:t>cont</a:t>
            </a:r>
            <a:r>
              <a:rPr lang="en-IE" sz="2400" dirty="0"/>
              <a:t>)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C47E9-EC41-40A8-A058-28BCE70FF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14901"/>
            <a:ext cx="10972800" cy="4238279"/>
          </a:xfrm>
        </p:spPr>
        <p:txBody>
          <a:bodyPr/>
          <a:lstStyle/>
          <a:p>
            <a:r>
              <a:rPr lang="en-IE" sz="2800" dirty="0"/>
              <a:t>Document and format </a:t>
            </a:r>
            <a:r>
              <a:rPr lang="en-IE" sz="2800" b="1" dirty="0"/>
              <a:t>code</a:t>
            </a:r>
          </a:p>
          <a:p>
            <a:pPr lvl="1"/>
            <a:r>
              <a:rPr lang="en-IE" sz="2600" i="1" dirty="0"/>
              <a:t>Author/date</a:t>
            </a:r>
          </a:p>
          <a:p>
            <a:pPr lvl="1"/>
            <a:r>
              <a:rPr lang="en-IE" sz="2600" i="1" dirty="0"/>
              <a:t>Purpose of class</a:t>
            </a:r>
          </a:p>
          <a:p>
            <a:pPr lvl="1"/>
            <a:r>
              <a:rPr lang="en-IE" sz="2600" i="1" dirty="0"/>
              <a:t>Purpose of unobvious statement or function</a:t>
            </a:r>
          </a:p>
          <a:p>
            <a:r>
              <a:rPr lang="en-IE" sz="2800" dirty="0"/>
              <a:t>Test </a:t>
            </a:r>
            <a:r>
              <a:rPr lang="en-IE" sz="2800" b="1" dirty="0"/>
              <a:t>frequently</a:t>
            </a:r>
          </a:p>
          <a:p>
            <a:r>
              <a:rPr lang="en-IE" sz="2800" dirty="0"/>
              <a:t>Build </a:t>
            </a:r>
            <a:r>
              <a:rPr lang="en-IE" sz="2800" b="1" dirty="0"/>
              <a:t>executable </a:t>
            </a:r>
            <a:r>
              <a:rPr lang="en-IE" sz="2800" dirty="0"/>
              <a:t>for testing and demo</a:t>
            </a:r>
            <a:endParaRPr lang="en-IE" sz="2800" b="1" dirty="0"/>
          </a:p>
          <a:p>
            <a:r>
              <a:rPr lang="en-IE" sz="2800" b="1" dirty="0"/>
              <a:t>Report</a:t>
            </a:r>
          </a:p>
          <a:p>
            <a:pPr lvl="1"/>
            <a:r>
              <a:rPr lang="en-IE" sz="2600" dirty="0"/>
              <a:t>Submit on </a:t>
            </a:r>
            <a:r>
              <a:rPr lang="en-IE" sz="2600" b="1" dirty="0"/>
              <a:t>Bb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0FAA26-69FC-4F4F-B641-DDB68953F7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90" t="6916" r="29268" b="9041"/>
          <a:stretch/>
        </p:blipFill>
        <p:spPr>
          <a:xfrm>
            <a:off x="9614757" y="2825553"/>
            <a:ext cx="1967643" cy="195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33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294B5-F82F-49EE-A681-E420E3D79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GitHub Directory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134CE-78DA-4F90-8844-90F5C0583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sz="2800" dirty="0"/>
          </a:p>
          <a:p>
            <a:endParaRPr lang="en-IE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BD7F20-32C9-1C31-A30A-521DF1FBB9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175"/>
          <a:stretch/>
        </p:blipFill>
        <p:spPr>
          <a:xfrm>
            <a:off x="1149466" y="2555234"/>
            <a:ext cx="5994022" cy="42166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3238C0-3FE5-07A3-D53E-4047DEC23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54" y="1353391"/>
            <a:ext cx="9838273" cy="10821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DC48D5-E3DC-3B22-29D2-BBD7E516E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0376" y="3429000"/>
            <a:ext cx="3783463" cy="170255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44F21-E063-6067-69C4-E4C66FE569F2}"/>
              </a:ext>
            </a:extLst>
          </p:cNvPr>
          <p:cNvCxnSpPr>
            <a:stCxn id="11" idx="1"/>
          </p:cNvCxnSpPr>
          <p:nvPr/>
        </p:nvCxnSpPr>
        <p:spPr>
          <a:xfrm flipH="1">
            <a:off x="3111690" y="4280279"/>
            <a:ext cx="4738686" cy="4964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134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7456CAC-B063-D285-53D6-638226870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194" y="56444"/>
            <a:ext cx="6312448" cy="674511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E552BD4-7DF3-47A6-B994-74F6898177A4}"/>
              </a:ext>
            </a:extLst>
          </p:cNvPr>
          <p:cNvGrpSpPr/>
          <p:nvPr/>
        </p:nvGrpSpPr>
        <p:grpSpPr>
          <a:xfrm>
            <a:off x="191069" y="245234"/>
            <a:ext cx="4460715" cy="4735943"/>
            <a:chOff x="-6000465" y="-497716"/>
            <a:chExt cx="4460715" cy="473594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98D106A-57CB-44CF-A314-E5BC3B6DE536}"/>
                </a:ext>
              </a:extLst>
            </p:cNvPr>
            <p:cNvSpPr/>
            <p:nvPr/>
          </p:nvSpPr>
          <p:spPr>
            <a:xfrm>
              <a:off x="-4239903" y="-497716"/>
              <a:ext cx="2700153" cy="341620"/>
            </a:xfrm>
            <a:custGeom>
              <a:avLst/>
              <a:gdLst>
                <a:gd name="connsiteX0" fmla="*/ 0 w 2700153"/>
                <a:gd name="connsiteY0" fmla="*/ 0 h 341620"/>
                <a:gd name="connsiteX1" fmla="*/ 594034 w 2700153"/>
                <a:gd name="connsiteY1" fmla="*/ 0 h 341620"/>
                <a:gd name="connsiteX2" fmla="*/ 1134064 w 2700153"/>
                <a:gd name="connsiteY2" fmla="*/ 0 h 341620"/>
                <a:gd name="connsiteX3" fmla="*/ 1701096 w 2700153"/>
                <a:gd name="connsiteY3" fmla="*/ 0 h 341620"/>
                <a:gd name="connsiteX4" fmla="*/ 2160122 w 2700153"/>
                <a:gd name="connsiteY4" fmla="*/ 0 h 341620"/>
                <a:gd name="connsiteX5" fmla="*/ 2700153 w 2700153"/>
                <a:gd name="connsiteY5" fmla="*/ 0 h 341620"/>
                <a:gd name="connsiteX6" fmla="*/ 2700153 w 2700153"/>
                <a:gd name="connsiteY6" fmla="*/ 341620 h 341620"/>
                <a:gd name="connsiteX7" fmla="*/ 2160122 w 2700153"/>
                <a:gd name="connsiteY7" fmla="*/ 341620 h 341620"/>
                <a:gd name="connsiteX8" fmla="*/ 1647093 w 2700153"/>
                <a:gd name="connsiteY8" fmla="*/ 341620 h 341620"/>
                <a:gd name="connsiteX9" fmla="*/ 1161066 w 2700153"/>
                <a:gd name="connsiteY9" fmla="*/ 341620 h 341620"/>
                <a:gd name="connsiteX10" fmla="*/ 567032 w 2700153"/>
                <a:gd name="connsiteY10" fmla="*/ 341620 h 341620"/>
                <a:gd name="connsiteX11" fmla="*/ 0 w 2700153"/>
                <a:gd name="connsiteY11" fmla="*/ 341620 h 341620"/>
                <a:gd name="connsiteX12" fmla="*/ 0 w 2700153"/>
                <a:gd name="connsiteY12" fmla="*/ 0 h 34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00153" h="341620" extrusionOk="0">
                  <a:moveTo>
                    <a:pt x="0" y="0"/>
                  </a:moveTo>
                  <a:cubicBezTo>
                    <a:pt x="271195" y="-16643"/>
                    <a:pt x="318032" y="1725"/>
                    <a:pt x="594034" y="0"/>
                  </a:cubicBezTo>
                  <a:cubicBezTo>
                    <a:pt x="870036" y="-1725"/>
                    <a:pt x="938461" y="14533"/>
                    <a:pt x="1134064" y="0"/>
                  </a:cubicBezTo>
                  <a:cubicBezTo>
                    <a:pt x="1329667" y="-14533"/>
                    <a:pt x="1430428" y="55198"/>
                    <a:pt x="1701096" y="0"/>
                  </a:cubicBezTo>
                  <a:cubicBezTo>
                    <a:pt x="1971764" y="-55198"/>
                    <a:pt x="1981826" y="2733"/>
                    <a:pt x="2160122" y="0"/>
                  </a:cubicBezTo>
                  <a:cubicBezTo>
                    <a:pt x="2338418" y="-2733"/>
                    <a:pt x="2444518" y="15753"/>
                    <a:pt x="2700153" y="0"/>
                  </a:cubicBezTo>
                  <a:cubicBezTo>
                    <a:pt x="2711778" y="100309"/>
                    <a:pt x="2688515" y="244491"/>
                    <a:pt x="2700153" y="341620"/>
                  </a:cubicBezTo>
                  <a:cubicBezTo>
                    <a:pt x="2466725" y="354578"/>
                    <a:pt x="2330537" y="308902"/>
                    <a:pt x="2160122" y="341620"/>
                  </a:cubicBezTo>
                  <a:cubicBezTo>
                    <a:pt x="1989707" y="374338"/>
                    <a:pt x="1826714" y="332369"/>
                    <a:pt x="1647093" y="341620"/>
                  </a:cubicBezTo>
                  <a:cubicBezTo>
                    <a:pt x="1467472" y="350871"/>
                    <a:pt x="1339073" y="317458"/>
                    <a:pt x="1161066" y="341620"/>
                  </a:cubicBezTo>
                  <a:cubicBezTo>
                    <a:pt x="983059" y="365782"/>
                    <a:pt x="828813" y="283535"/>
                    <a:pt x="567032" y="341620"/>
                  </a:cubicBezTo>
                  <a:cubicBezTo>
                    <a:pt x="305251" y="399705"/>
                    <a:pt x="128812" y="341277"/>
                    <a:pt x="0" y="341620"/>
                  </a:cubicBezTo>
                  <a:cubicBezTo>
                    <a:pt x="-11402" y="207611"/>
                    <a:pt x="39131" y="115108"/>
                    <a:pt x="0" y="0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691127627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pic>
          <p:nvPicPr>
            <p:cNvPr id="6" name="Graphic 5" descr="Nervous face with no fill">
              <a:extLst>
                <a:ext uri="{FF2B5EF4-FFF2-40B4-BE49-F238E27FC236}">
                  <a16:creationId xmlns:a16="http://schemas.microsoft.com/office/drawing/2014/main" id="{54A151F0-8790-49E8-914C-07852CAAF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6000465" y="3323827"/>
              <a:ext cx="914400" cy="9144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6D00DF2-B0C0-45E5-ABCA-C07BDBD14E15}"/>
                </a:ext>
              </a:extLst>
            </p:cNvPr>
            <p:cNvSpPr/>
            <p:nvPr/>
          </p:nvSpPr>
          <p:spPr>
            <a:xfrm>
              <a:off x="-4185340" y="2128107"/>
              <a:ext cx="2442976" cy="458998"/>
            </a:xfrm>
            <a:custGeom>
              <a:avLst/>
              <a:gdLst>
                <a:gd name="connsiteX0" fmla="*/ 0 w 2442976"/>
                <a:gd name="connsiteY0" fmla="*/ 0 h 458998"/>
                <a:gd name="connsiteX1" fmla="*/ 537455 w 2442976"/>
                <a:gd name="connsiteY1" fmla="*/ 0 h 458998"/>
                <a:gd name="connsiteX2" fmla="*/ 1026050 w 2442976"/>
                <a:gd name="connsiteY2" fmla="*/ 0 h 458998"/>
                <a:gd name="connsiteX3" fmla="*/ 1539075 w 2442976"/>
                <a:gd name="connsiteY3" fmla="*/ 0 h 458998"/>
                <a:gd name="connsiteX4" fmla="*/ 1954381 w 2442976"/>
                <a:gd name="connsiteY4" fmla="*/ 0 h 458998"/>
                <a:gd name="connsiteX5" fmla="*/ 2442976 w 2442976"/>
                <a:gd name="connsiteY5" fmla="*/ 0 h 458998"/>
                <a:gd name="connsiteX6" fmla="*/ 2442976 w 2442976"/>
                <a:gd name="connsiteY6" fmla="*/ 458998 h 458998"/>
                <a:gd name="connsiteX7" fmla="*/ 1954381 w 2442976"/>
                <a:gd name="connsiteY7" fmla="*/ 458998 h 458998"/>
                <a:gd name="connsiteX8" fmla="*/ 1490215 w 2442976"/>
                <a:gd name="connsiteY8" fmla="*/ 458998 h 458998"/>
                <a:gd name="connsiteX9" fmla="*/ 1050480 w 2442976"/>
                <a:gd name="connsiteY9" fmla="*/ 458998 h 458998"/>
                <a:gd name="connsiteX10" fmla="*/ 513025 w 2442976"/>
                <a:gd name="connsiteY10" fmla="*/ 458998 h 458998"/>
                <a:gd name="connsiteX11" fmla="*/ 0 w 2442976"/>
                <a:gd name="connsiteY11" fmla="*/ 458998 h 458998"/>
                <a:gd name="connsiteX12" fmla="*/ 0 w 2442976"/>
                <a:gd name="connsiteY12" fmla="*/ 0 h 45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42976" h="458998" extrusionOk="0">
                  <a:moveTo>
                    <a:pt x="0" y="0"/>
                  </a:moveTo>
                  <a:cubicBezTo>
                    <a:pt x="267902" y="-8117"/>
                    <a:pt x="405527" y="37238"/>
                    <a:pt x="537455" y="0"/>
                  </a:cubicBezTo>
                  <a:cubicBezTo>
                    <a:pt x="669384" y="-37238"/>
                    <a:pt x="814773" y="33917"/>
                    <a:pt x="1026050" y="0"/>
                  </a:cubicBezTo>
                  <a:cubicBezTo>
                    <a:pt x="1237328" y="-33917"/>
                    <a:pt x="1392125" y="24477"/>
                    <a:pt x="1539075" y="0"/>
                  </a:cubicBezTo>
                  <a:cubicBezTo>
                    <a:pt x="1686026" y="-24477"/>
                    <a:pt x="1750450" y="24594"/>
                    <a:pt x="1954381" y="0"/>
                  </a:cubicBezTo>
                  <a:cubicBezTo>
                    <a:pt x="2158312" y="-24594"/>
                    <a:pt x="2315207" y="33874"/>
                    <a:pt x="2442976" y="0"/>
                  </a:cubicBezTo>
                  <a:cubicBezTo>
                    <a:pt x="2450765" y="190194"/>
                    <a:pt x="2425605" y="339017"/>
                    <a:pt x="2442976" y="458998"/>
                  </a:cubicBezTo>
                  <a:cubicBezTo>
                    <a:pt x="2307310" y="503545"/>
                    <a:pt x="2093156" y="454297"/>
                    <a:pt x="1954381" y="458998"/>
                  </a:cubicBezTo>
                  <a:cubicBezTo>
                    <a:pt x="1815607" y="463699"/>
                    <a:pt x="1630512" y="411006"/>
                    <a:pt x="1490215" y="458998"/>
                  </a:cubicBezTo>
                  <a:cubicBezTo>
                    <a:pt x="1349918" y="506990"/>
                    <a:pt x="1224898" y="407193"/>
                    <a:pt x="1050480" y="458998"/>
                  </a:cubicBezTo>
                  <a:cubicBezTo>
                    <a:pt x="876063" y="510803"/>
                    <a:pt x="733537" y="408610"/>
                    <a:pt x="513025" y="458998"/>
                  </a:cubicBezTo>
                  <a:cubicBezTo>
                    <a:pt x="292514" y="509386"/>
                    <a:pt x="152167" y="449919"/>
                    <a:pt x="0" y="458998"/>
                  </a:cubicBezTo>
                  <a:cubicBezTo>
                    <a:pt x="-34568" y="352173"/>
                    <a:pt x="25885" y="144186"/>
                    <a:pt x="0" y="0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691127627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0A78D013-6413-C8C2-8B1D-F13CC800547D}"/>
              </a:ext>
            </a:extLst>
          </p:cNvPr>
          <p:cNvSpPr/>
          <p:nvPr/>
        </p:nvSpPr>
        <p:spPr>
          <a:xfrm>
            <a:off x="2006193" y="3995894"/>
            <a:ext cx="2825113" cy="1056166"/>
          </a:xfrm>
          <a:custGeom>
            <a:avLst/>
            <a:gdLst>
              <a:gd name="connsiteX0" fmla="*/ 0 w 2825113"/>
              <a:gd name="connsiteY0" fmla="*/ 0 h 1056166"/>
              <a:gd name="connsiteX1" fmla="*/ 621525 w 2825113"/>
              <a:gd name="connsiteY1" fmla="*/ 0 h 1056166"/>
              <a:gd name="connsiteX2" fmla="*/ 1186547 w 2825113"/>
              <a:gd name="connsiteY2" fmla="*/ 0 h 1056166"/>
              <a:gd name="connsiteX3" fmla="*/ 1779821 w 2825113"/>
              <a:gd name="connsiteY3" fmla="*/ 0 h 1056166"/>
              <a:gd name="connsiteX4" fmla="*/ 2260090 w 2825113"/>
              <a:gd name="connsiteY4" fmla="*/ 0 h 1056166"/>
              <a:gd name="connsiteX5" fmla="*/ 2825113 w 2825113"/>
              <a:gd name="connsiteY5" fmla="*/ 0 h 1056166"/>
              <a:gd name="connsiteX6" fmla="*/ 2825113 w 2825113"/>
              <a:gd name="connsiteY6" fmla="*/ 506960 h 1056166"/>
              <a:gd name="connsiteX7" fmla="*/ 2825113 w 2825113"/>
              <a:gd name="connsiteY7" fmla="*/ 1056166 h 1056166"/>
              <a:gd name="connsiteX8" fmla="*/ 2344844 w 2825113"/>
              <a:gd name="connsiteY8" fmla="*/ 1056166 h 1056166"/>
              <a:gd name="connsiteX9" fmla="*/ 1836323 w 2825113"/>
              <a:gd name="connsiteY9" fmla="*/ 1056166 h 1056166"/>
              <a:gd name="connsiteX10" fmla="*/ 1214799 w 2825113"/>
              <a:gd name="connsiteY10" fmla="*/ 1056166 h 1056166"/>
              <a:gd name="connsiteX11" fmla="*/ 734529 w 2825113"/>
              <a:gd name="connsiteY11" fmla="*/ 1056166 h 1056166"/>
              <a:gd name="connsiteX12" fmla="*/ 0 w 2825113"/>
              <a:gd name="connsiteY12" fmla="*/ 1056166 h 1056166"/>
              <a:gd name="connsiteX13" fmla="*/ 0 w 2825113"/>
              <a:gd name="connsiteY13" fmla="*/ 549206 h 1056166"/>
              <a:gd name="connsiteX14" fmla="*/ 0 w 2825113"/>
              <a:gd name="connsiteY14" fmla="*/ 0 h 1056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25113" h="1056166" extrusionOk="0">
                <a:moveTo>
                  <a:pt x="0" y="0"/>
                </a:moveTo>
                <a:cubicBezTo>
                  <a:pt x="227180" y="-66440"/>
                  <a:pt x="471061" y="48573"/>
                  <a:pt x="621525" y="0"/>
                </a:cubicBezTo>
                <a:cubicBezTo>
                  <a:pt x="771989" y="-48573"/>
                  <a:pt x="1025367" y="30768"/>
                  <a:pt x="1186547" y="0"/>
                </a:cubicBezTo>
                <a:cubicBezTo>
                  <a:pt x="1347727" y="-30768"/>
                  <a:pt x="1530136" y="68765"/>
                  <a:pt x="1779821" y="0"/>
                </a:cubicBezTo>
                <a:cubicBezTo>
                  <a:pt x="2029506" y="-68765"/>
                  <a:pt x="2027009" y="16727"/>
                  <a:pt x="2260090" y="0"/>
                </a:cubicBezTo>
                <a:cubicBezTo>
                  <a:pt x="2493171" y="-16727"/>
                  <a:pt x="2555066" y="37905"/>
                  <a:pt x="2825113" y="0"/>
                </a:cubicBezTo>
                <a:cubicBezTo>
                  <a:pt x="2857484" y="136079"/>
                  <a:pt x="2793056" y="375531"/>
                  <a:pt x="2825113" y="506960"/>
                </a:cubicBezTo>
                <a:cubicBezTo>
                  <a:pt x="2857170" y="638389"/>
                  <a:pt x="2813176" y="873652"/>
                  <a:pt x="2825113" y="1056166"/>
                </a:cubicBezTo>
                <a:cubicBezTo>
                  <a:pt x="2715780" y="1096023"/>
                  <a:pt x="2521268" y="1002349"/>
                  <a:pt x="2344844" y="1056166"/>
                </a:cubicBezTo>
                <a:cubicBezTo>
                  <a:pt x="2168420" y="1109983"/>
                  <a:pt x="2032517" y="1041187"/>
                  <a:pt x="1836323" y="1056166"/>
                </a:cubicBezTo>
                <a:cubicBezTo>
                  <a:pt x="1640129" y="1071145"/>
                  <a:pt x="1495516" y="981939"/>
                  <a:pt x="1214799" y="1056166"/>
                </a:cubicBezTo>
                <a:cubicBezTo>
                  <a:pt x="934082" y="1130393"/>
                  <a:pt x="948801" y="1005763"/>
                  <a:pt x="734529" y="1056166"/>
                </a:cubicBezTo>
                <a:cubicBezTo>
                  <a:pt x="520257" y="1106569"/>
                  <a:pt x="228154" y="1035473"/>
                  <a:pt x="0" y="1056166"/>
                </a:cubicBezTo>
                <a:cubicBezTo>
                  <a:pt x="-33933" y="946965"/>
                  <a:pt x="5899" y="668144"/>
                  <a:pt x="0" y="549206"/>
                </a:cubicBezTo>
                <a:cubicBezTo>
                  <a:pt x="-5899" y="430268"/>
                  <a:pt x="17505" y="175630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9112762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AEB5BE-AD41-EEE6-472A-DF98A74C119D}"/>
              </a:ext>
            </a:extLst>
          </p:cNvPr>
          <p:cNvSpPr/>
          <p:nvPr/>
        </p:nvSpPr>
        <p:spPr>
          <a:xfrm>
            <a:off x="2006193" y="5665067"/>
            <a:ext cx="2442976" cy="1074027"/>
          </a:xfrm>
          <a:custGeom>
            <a:avLst/>
            <a:gdLst>
              <a:gd name="connsiteX0" fmla="*/ 0 w 2442976"/>
              <a:gd name="connsiteY0" fmla="*/ 0 h 1074027"/>
              <a:gd name="connsiteX1" fmla="*/ 537455 w 2442976"/>
              <a:gd name="connsiteY1" fmla="*/ 0 h 1074027"/>
              <a:gd name="connsiteX2" fmla="*/ 1026050 w 2442976"/>
              <a:gd name="connsiteY2" fmla="*/ 0 h 1074027"/>
              <a:gd name="connsiteX3" fmla="*/ 1539075 w 2442976"/>
              <a:gd name="connsiteY3" fmla="*/ 0 h 1074027"/>
              <a:gd name="connsiteX4" fmla="*/ 1954381 w 2442976"/>
              <a:gd name="connsiteY4" fmla="*/ 0 h 1074027"/>
              <a:gd name="connsiteX5" fmla="*/ 2442976 w 2442976"/>
              <a:gd name="connsiteY5" fmla="*/ 0 h 1074027"/>
              <a:gd name="connsiteX6" fmla="*/ 2442976 w 2442976"/>
              <a:gd name="connsiteY6" fmla="*/ 515533 h 1074027"/>
              <a:gd name="connsiteX7" fmla="*/ 2442976 w 2442976"/>
              <a:gd name="connsiteY7" fmla="*/ 1074027 h 1074027"/>
              <a:gd name="connsiteX8" fmla="*/ 2027670 w 2442976"/>
              <a:gd name="connsiteY8" fmla="*/ 1074027 h 1074027"/>
              <a:gd name="connsiteX9" fmla="*/ 1587934 w 2442976"/>
              <a:gd name="connsiteY9" fmla="*/ 1074027 h 1074027"/>
              <a:gd name="connsiteX10" fmla="*/ 1050480 w 2442976"/>
              <a:gd name="connsiteY10" fmla="*/ 1074027 h 1074027"/>
              <a:gd name="connsiteX11" fmla="*/ 635174 w 2442976"/>
              <a:gd name="connsiteY11" fmla="*/ 1074027 h 1074027"/>
              <a:gd name="connsiteX12" fmla="*/ 0 w 2442976"/>
              <a:gd name="connsiteY12" fmla="*/ 1074027 h 1074027"/>
              <a:gd name="connsiteX13" fmla="*/ 0 w 2442976"/>
              <a:gd name="connsiteY13" fmla="*/ 558494 h 1074027"/>
              <a:gd name="connsiteX14" fmla="*/ 0 w 2442976"/>
              <a:gd name="connsiteY14" fmla="*/ 0 h 1074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42976" h="1074027" extrusionOk="0">
                <a:moveTo>
                  <a:pt x="0" y="0"/>
                </a:moveTo>
                <a:cubicBezTo>
                  <a:pt x="267902" y="-8117"/>
                  <a:pt x="405527" y="37238"/>
                  <a:pt x="537455" y="0"/>
                </a:cubicBezTo>
                <a:cubicBezTo>
                  <a:pt x="669384" y="-37238"/>
                  <a:pt x="814773" y="33917"/>
                  <a:pt x="1026050" y="0"/>
                </a:cubicBezTo>
                <a:cubicBezTo>
                  <a:pt x="1237328" y="-33917"/>
                  <a:pt x="1392125" y="24477"/>
                  <a:pt x="1539075" y="0"/>
                </a:cubicBezTo>
                <a:cubicBezTo>
                  <a:pt x="1686026" y="-24477"/>
                  <a:pt x="1750450" y="24594"/>
                  <a:pt x="1954381" y="0"/>
                </a:cubicBezTo>
                <a:cubicBezTo>
                  <a:pt x="2158312" y="-24594"/>
                  <a:pt x="2315207" y="33874"/>
                  <a:pt x="2442976" y="0"/>
                </a:cubicBezTo>
                <a:cubicBezTo>
                  <a:pt x="2454518" y="247667"/>
                  <a:pt x="2426946" y="334574"/>
                  <a:pt x="2442976" y="515533"/>
                </a:cubicBezTo>
                <a:cubicBezTo>
                  <a:pt x="2459006" y="696492"/>
                  <a:pt x="2422194" y="892183"/>
                  <a:pt x="2442976" y="1074027"/>
                </a:cubicBezTo>
                <a:cubicBezTo>
                  <a:pt x="2307851" y="1101719"/>
                  <a:pt x="2209077" y="1043529"/>
                  <a:pt x="2027670" y="1074027"/>
                </a:cubicBezTo>
                <a:cubicBezTo>
                  <a:pt x="1846263" y="1104525"/>
                  <a:pt x="1768859" y="1025926"/>
                  <a:pt x="1587934" y="1074027"/>
                </a:cubicBezTo>
                <a:cubicBezTo>
                  <a:pt x="1407009" y="1122128"/>
                  <a:pt x="1265646" y="1021499"/>
                  <a:pt x="1050480" y="1074027"/>
                </a:cubicBezTo>
                <a:cubicBezTo>
                  <a:pt x="835314" y="1126555"/>
                  <a:pt x="749161" y="1059552"/>
                  <a:pt x="635174" y="1074027"/>
                </a:cubicBezTo>
                <a:cubicBezTo>
                  <a:pt x="521187" y="1088502"/>
                  <a:pt x="315337" y="1068760"/>
                  <a:pt x="0" y="1074027"/>
                </a:cubicBezTo>
                <a:cubicBezTo>
                  <a:pt x="-18994" y="889531"/>
                  <a:pt x="46958" y="722380"/>
                  <a:pt x="0" y="558494"/>
                </a:cubicBezTo>
                <a:cubicBezTo>
                  <a:pt x="-46958" y="394608"/>
                  <a:pt x="49117" y="182683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9112762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7" name="Graphic 16" descr="Checkmark with solid fill">
            <a:extLst>
              <a:ext uri="{FF2B5EF4-FFF2-40B4-BE49-F238E27FC236}">
                <a16:creationId xmlns:a16="http://schemas.microsoft.com/office/drawing/2014/main" id="{D8EBE014-4C64-8862-5B2C-6602E30F49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76097" y="3420360"/>
            <a:ext cx="575534" cy="575534"/>
          </a:xfrm>
          <a:prstGeom prst="rect">
            <a:avLst/>
          </a:prstGeom>
        </p:spPr>
      </p:pic>
      <p:pic>
        <p:nvPicPr>
          <p:cNvPr id="18" name="Graphic 17" descr="Checkmark with solid fill">
            <a:extLst>
              <a:ext uri="{FF2B5EF4-FFF2-40B4-BE49-F238E27FC236}">
                <a16:creationId xmlns:a16="http://schemas.microsoft.com/office/drawing/2014/main" id="{1EA37B77-B1FA-71B8-71A1-2388C58EC3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30659" y="5123497"/>
            <a:ext cx="575534" cy="575534"/>
          </a:xfrm>
          <a:prstGeom prst="rect">
            <a:avLst/>
          </a:prstGeom>
        </p:spPr>
      </p:pic>
      <p:pic>
        <p:nvPicPr>
          <p:cNvPr id="3" name="Graphic 2" descr="Close with solid fill">
            <a:extLst>
              <a:ext uri="{FF2B5EF4-FFF2-40B4-BE49-F238E27FC236}">
                <a16:creationId xmlns:a16="http://schemas.microsoft.com/office/drawing/2014/main" id="{C5A1DAEB-B4EC-10AC-7C66-9480D637B7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64747" y="4288178"/>
            <a:ext cx="641445" cy="641445"/>
          </a:xfrm>
          <a:prstGeom prst="rect">
            <a:avLst/>
          </a:prstGeom>
        </p:spPr>
      </p:pic>
      <p:pic>
        <p:nvPicPr>
          <p:cNvPr id="5" name="Graphic 4" descr="Close with solid fill">
            <a:extLst>
              <a:ext uri="{FF2B5EF4-FFF2-40B4-BE49-F238E27FC236}">
                <a16:creationId xmlns:a16="http://schemas.microsoft.com/office/drawing/2014/main" id="{D7D3164E-137E-D836-1C9B-0E1462CDD2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9936" y="272274"/>
            <a:ext cx="641445" cy="641445"/>
          </a:xfrm>
          <a:prstGeom prst="rect">
            <a:avLst/>
          </a:prstGeom>
        </p:spPr>
      </p:pic>
      <p:pic>
        <p:nvPicPr>
          <p:cNvPr id="8" name="Graphic 7" descr="Close with solid fill">
            <a:extLst>
              <a:ext uri="{FF2B5EF4-FFF2-40B4-BE49-F238E27FC236}">
                <a16:creationId xmlns:a16="http://schemas.microsoft.com/office/drawing/2014/main" id="{4FA36390-7CEC-69D8-403B-51E848D044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10186" y="5999478"/>
            <a:ext cx="641445" cy="64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04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CFF429-4247-AE8A-234D-C4684A8D8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323" y="1489683"/>
            <a:ext cx="10445354" cy="41331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9F90002-48B0-76B7-2E17-0E1FC9359972}"/>
              </a:ext>
            </a:extLst>
          </p:cNvPr>
          <p:cNvSpPr/>
          <p:nvPr/>
        </p:nvSpPr>
        <p:spPr>
          <a:xfrm>
            <a:off x="968991" y="3957851"/>
            <a:ext cx="10194878" cy="464024"/>
          </a:xfrm>
          <a:custGeom>
            <a:avLst/>
            <a:gdLst>
              <a:gd name="connsiteX0" fmla="*/ 0 w 10194878"/>
              <a:gd name="connsiteY0" fmla="*/ 0 h 464024"/>
              <a:gd name="connsiteX1" fmla="*/ 497750 w 10194878"/>
              <a:gd name="connsiteY1" fmla="*/ 0 h 464024"/>
              <a:gd name="connsiteX2" fmla="*/ 893551 w 10194878"/>
              <a:gd name="connsiteY2" fmla="*/ 0 h 464024"/>
              <a:gd name="connsiteX3" fmla="*/ 1289352 w 10194878"/>
              <a:gd name="connsiteY3" fmla="*/ 0 h 464024"/>
              <a:gd name="connsiteX4" fmla="*/ 1889051 w 10194878"/>
              <a:gd name="connsiteY4" fmla="*/ 0 h 464024"/>
              <a:gd name="connsiteX5" fmla="*/ 2386801 w 10194878"/>
              <a:gd name="connsiteY5" fmla="*/ 0 h 464024"/>
              <a:gd name="connsiteX6" fmla="*/ 2986500 w 10194878"/>
              <a:gd name="connsiteY6" fmla="*/ 0 h 464024"/>
              <a:gd name="connsiteX7" fmla="*/ 3688147 w 10194878"/>
              <a:gd name="connsiteY7" fmla="*/ 0 h 464024"/>
              <a:gd name="connsiteX8" fmla="*/ 4287846 w 10194878"/>
              <a:gd name="connsiteY8" fmla="*/ 0 h 464024"/>
              <a:gd name="connsiteX9" fmla="*/ 4785596 w 10194878"/>
              <a:gd name="connsiteY9" fmla="*/ 0 h 464024"/>
              <a:gd name="connsiteX10" fmla="*/ 5487243 w 10194878"/>
              <a:gd name="connsiteY10" fmla="*/ 0 h 464024"/>
              <a:gd name="connsiteX11" fmla="*/ 5883044 w 10194878"/>
              <a:gd name="connsiteY11" fmla="*/ 0 h 464024"/>
              <a:gd name="connsiteX12" fmla="*/ 6176897 w 10194878"/>
              <a:gd name="connsiteY12" fmla="*/ 0 h 464024"/>
              <a:gd name="connsiteX13" fmla="*/ 6674647 w 10194878"/>
              <a:gd name="connsiteY13" fmla="*/ 0 h 464024"/>
              <a:gd name="connsiteX14" fmla="*/ 7376294 w 10194878"/>
              <a:gd name="connsiteY14" fmla="*/ 0 h 464024"/>
              <a:gd name="connsiteX15" fmla="*/ 7670146 w 10194878"/>
              <a:gd name="connsiteY15" fmla="*/ 0 h 464024"/>
              <a:gd name="connsiteX16" fmla="*/ 8269845 w 10194878"/>
              <a:gd name="connsiteY16" fmla="*/ 0 h 464024"/>
              <a:gd name="connsiteX17" fmla="*/ 8665646 w 10194878"/>
              <a:gd name="connsiteY17" fmla="*/ 0 h 464024"/>
              <a:gd name="connsiteX18" fmla="*/ 8959499 w 10194878"/>
              <a:gd name="connsiteY18" fmla="*/ 0 h 464024"/>
              <a:gd name="connsiteX19" fmla="*/ 10194878 w 10194878"/>
              <a:gd name="connsiteY19" fmla="*/ 0 h 464024"/>
              <a:gd name="connsiteX20" fmla="*/ 10194878 w 10194878"/>
              <a:gd name="connsiteY20" fmla="*/ 464024 h 464024"/>
              <a:gd name="connsiteX21" fmla="*/ 9391282 w 10194878"/>
              <a:gd name="connsiteY21" fmla="*/ 464024 h 464024"/>
              <a:gd name="connsiteX22" fmla="*/ 8791583 w 10194878"/>
              <a:gd name="connsiteY22" fmla="*/ 464024 h 464024"/>
              <a:gd name="connsiteX23" fmla="*/ 8293833 w 10194878"/>
              <a:gd name="connsiteY23" fmla="*/ 464024 h 464024"/>
              <a:gd name="connsiteX24" fmla="*/ 7694134 w 10194878"/>
              <a:gd name="connsiteY24" fmla="*/ 464024 h 464024"/>
              <a:gd name="connsiteX25" fmla="*/ 6890538 w 10194878"/>
              <a:gd name="connsiteY25" fmla="*/ 464024 h 464024"/>
              <a:gd name="connsiteX26" fmla="*/ 6596686 w 10194878"/>
              <a:gd name="connsiteY26" fmla="*/ 464024 h 464024"/>
              <a:gd name="connsiteX27" fmla="*/ 5996987 w 10194878"/>
              <a:gd name="connsiteY27" fmla="*/ 464024 h 464024"/>
              <a:gd name="connsiteX28" fmla="*/ 5703135 w 10194878"/>
              <a:gd name="connsiteY28" fmla="*/ 464024 h 464024"/>
              <a:gd name="connsiteX29" fmla="*/ 5409282 w 10194878"/>
              <a:gd name="connsiteY29" fmla="*/ 464024 h 464024"/>
              <a:gd name="connsiteX30" fmla="*/ 4707635 w 10194878"/>
              <a:gd name="connsiteY30" fmla="*/ 464024 h 464024"/>
              <a:gd name="connsiteX31" fmla="*/ 4107936 w 10194878"/>
              <a:gd name="connsiteY31" fmla="*/ 464024 h 464024"/>
              <a:gd name="connsiteX32" fmla="*/ 3814084 w 10194878"/>
              <a:gd name="connsiteY32" fmla="*/ 464024 h 464024"/>
              <a:gd name="connsiteX33" fmla="*/ 3520231 w 10194878"/>
              <a:gd name="connsiteY33" fmla="*/ 464024 h 464024"/>
              <a:gd name="connsiteX34" fmla="*/ 3022481 w 10194878"/>
              <a:gd name="connsiteY34" fmla="*/ 464024 h 464024"/>
              <a:gd name="connsiteX35" fmla="*/ 2728629 w 10194878"/>
              <a:gd name="connsiteY35" fmla="*/ 464024 h 464024"/>
              <a:gd name="connsiteX36" fmla="*/ 2434777 w 10194878"/>
              <a:gd name="connsiteY36" fmla="*/ 464024 h 464024"/>
              <a:gd name="connsiteX37" fmla="*/ 1835078 w 10194878"/>
              <a:gd name="connsiteY37" fmla="*/ 464024 h 464024"/>
              <a:gd name="connsiteX38" fmla="*/ 1541226 w 10194878"/>
              <a:gd name="connsiteY38" fmla="*/ 464024 h 464024"/>
              <a:gd name="connsiteX39" fmla="*/ 737629 w 10194878"/>
              <a:gd name="connsiteY39" fmla="*/ 464024 h 464024"/>
              <a:gd name="connsiteX40" fmla="*/ 0 w 10194878"/>
              <a:gd name="connsiteY40" fmla="*/ 464024 h 464024"/>
              <a:gd name="connsiteX41" fmla="*/ 0 w 10194878"/>
              <a:gd name="connsiteY41" fmla="*/ 0 h 464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0194878" h="464024" extrusionOk="0">
                <a:moveTo>
                  <a:pt x="0" y="0"/>
                </a:moveTo>
                <a:cubicBezTo>
                  <a:pt x="236570" y="-33393"/>
                  <a:pt x="296503" y="20865"/>
                  <a:pt x="497750" y="0"/>
                </a:cubicBezTo>
                <a:cubicBezTo>
                  <a:pt x="698997" y="-20865"/>
                  <a:pt x="778997" y="43794"/>
                  <a:pt x="893551" y="0"/>
                </a:cubicBezTo>
                <a:cubicBezTo>
                  <a:pt x="1008105" y="-43794"/>
                  <a:pt x="1134021" y="18088"/>
                  <a:pt x="1289352" y="0"/>
                </a:cubicBezTo>
                <a:cubicBezTo>
                  <a:pt x="1444683" y="-18088"/>
                  <a:pt x="1612760" y="67981"/>
                  <a:pt x="1889051" y="0"/>
                </a:cubicBezTo>
                <a:cubicBezTo>
                  <a:pt x="2165342" y="-67981"/>
                  <a:pt x="2191666" y="50292"/>
                  <a:pt x="2386801" y="0"/>
                </a:cubicBezTo>
                <a:cubicBezTo>
                  <a:pt x="2581936" y="-50292"/>
                  <a:pt x="2795008" y="61463"/>
                  <a:pt x="2986500" y="0"/>
                </a:cubicBezTo>
                <a:cubicBezTo>
                  <a:pt x="3177992" y="-61463"/>
                  <a:pt x="3437671" y="49685"/>
                  <a:pt x="3688147" y="0"/>
                </a:cubicBezTo>
                <a:cubicBezTo>
                  <a:pt x="3938623" y="-49685"/>
                  <a:pt x="4066033" y="30408"/>
                  <a:pt x="4287846" y="0"/>
                </a:cubicBezTo>
                <a:cubicBezTo>
                  <a:pt x="4509659" y="-30408"/>
                  <a:pt x="4579472" y="52560"/>
                  <a:pt x="4785596" y="0"/>
                </a:cubicBezTo>
                <a:cubicBezTo>
                  <a:pt x="4991720" y="-52560"/>
                  <a:pt x="5346172" y="67607"/>
                  <a:pt x="5487243" y="0"/>
                </a:cubicBezTo>
                <a:cubicBezTo>
                  <a:pt x="5628314" y="-67607"/>
                  <a:pt x="5728350" y="32654"/>
                  <a:pt x="5883044" y="0"/>
                </a:cubicBezTo>
                <a:cubicBezTo>
                  <a:pt x="6037738" y="-32654"/>
                  <a:pt x="6031552" y="16178"/>
                  <a:pt x="6176897" y="0"/>
                </a:cubicBezTo>
                <a:cubicBezTo>
                  <a:pt x="6322242" y="-16178"/>
                  <a:pt x="6430095" y="44424"/>
                  <a:pt x="6674647" y="0"/>
                </a:cubicBezTo>
                <a:cubicBezTo>
                  <a:pt x="6919199" y="-44424"/>
                  <a:pt x="7234997" y="78492"/>
                  <a:pt x="7376294" y="0"/>
                </a:cubicBezTo>
                <a:cubicBezTo>
                  <a:pt x="7517591" y="-78492"/>
                  <a:pt x="7541514" y="22599"/>
                  <a:pt x="7670146" y="0"/>
                </a:cubicBezTo>
                <a:cubicBezTo>
                  <a:pt x="7798778" y="-22599"/>
                  <a:pt x="8068532" y="33894"/>
                  <a:pt x="8269845" y="0"/>
                </a:cubicBezTo>
                <a:cubicBezTo>
                  <a:pt x="8471158" y="-33894"/>
                  <a:pt x="8529332" y="37021"/>
                  <a:pt x="8665646" y="0"/>
                </a:cubicBezTo>
                <a:cubicBezTo>
                  <a:pt x="8801960" y="-37021"/>
                  <a:pt x="8900223" y="29799"/>
                  <a:pt x="8959499" y="0"/>
                </a:cubicBezTo>
                <a:cubicBezTo>
                  <a:pt x="9018775" y="-29799"/>
                  <a:pt x="9916738" y="85960"/>
                  <a:pt x="10194878" y="0"/>
                </a:cubicBezTo>
                <a:cubicBezTo>
                  <a:pt x="10202761" y="108970"/>
                  <a:pt x="10181860" y="333066"/>
                  <a:pt x="10194878" y="464024"/>
                </a:cubicBezTo>
                <a:cubicBezTo>
                  <a:pt x="9933856" y="469630"/>
                  <a:pt x="9751151" y="432110"/>
                  <a:pt x="9391282" y="464024"/>
                </a:cubicBezTo>
                <a:cubicBezTo>
                  <a:pt x="9031413" y="495938"/>
                  <a:pt x="8998083" y="452852"/>
                  <a:pt x="8791583" y="464024"/>
                </a:cubicBezTo>
                <a:cubicBezTo>
                  <a:pt x="8585083" y="475196"/>
                  <a:pt x="8418579" y="405157"/>
                  <a:pt x="8293833" y="464024"/>
                </a:cubicBezTo>
                <a:cubicBezTo>
                  <a:pt x="8169087" y="522891"/>
                  <a:pt x="7852921" y="459852"/>
                  <a:pt x="7694134" y="464024"/>
                </a:cubicBezTo>
                <a:cubicBezTo>
                  <a:pt x="7535347" y="468196"/>
                  <a:pt x="7065199" y="379753"/>
                  <a:pt x="6890538" y="464024"/>
                </a:cubicBezTo>
                <a:cubicBezTo>
                  <a:pt x="6715877" y="548295"/>
                  <a:pt x="6718261" y="453394"/>
                  <a:pt x="6596686" y="464024"/>
                </a:cubicBezTo>
                <a:cubicBezTo>
                  <a:pt x="6475111" y="474654"/>
                  <a:pt x="6213731" y="458079"/>
                  <a:pt x="5996987" y="464024"/>
                </a:cubicBezTo>
                <a:cubicBezTo>
                  <a:pt x="5780243" y="469969"/>
                  <a:pt x="5840717" y="435857"/>
                  <a:pt x="5703135" y="464024"/>
                </a:cubicBezTo>
                <a:cubicBezTo>
                  <a:pt x="5565553" y="492191"/>
                  <a:pt x="5490047" y="439416"/>
                  <a:pt x="5409282" y="464024"/>
                </a:cubicBezTo>
                <a:cubicBezTo>
                  <a:pt x="5328517" y="488632"/>
                  <a:pt x="4986393" y="460303"/>
                  <a:pt x="4707635" y="464024"/>
                </a:cubicBezTo>
                <a:cubicBezTo>
                  <a:pt x="4428877" y="467745"/>
                  <a:pt x="4245299" y="405902"/>
                  <a:pt x="4107936" y="464024"/>
                </a:cubicBezTo>
                <a:cubicBezTo>
                  <a:pt x="3970573" y="522146"/>
                  <a:pt x="3897146" y="441085"/>
                  <a:pt x="3814084" y="464024"/>
                </a:cubicBezTo>
                <a:cubicBezTo>
                  <a:pt x="3731022" y="486963"/>
                  <a:pt x="3644720" y="446290"/>
                  <a:pt x="3520231" y="464024"/>
                </a:cubicBezTo>
                <a:cubicBezTo>
                  <a:pt x="3395742" y="481758"/>
                  <a:pt x="3207604" y="406217"/>
                  <a:pt x="3022481" y="464024"/>
                </a:cubicBezTo>
                <a:cubicBezTo>
                  <a:pt x="2837358" y="521831"/>
                  <a:pt x="2826859" y="448197"/>
                  <a:pt x="2728629" y="464024"/>
                </a:cubicBezTo>
                <a:cubicBezTo>
                  <a:pt x="2630399" y="479851"/>
                  <a:pt x="2554804" y="452390"/>
                  <a:pt x="2434777" y="464024"/>
                </a:cubicBezTo>
                <a:cubicBezTo>
                  <a:pt x="2314750" y="475658"/>
                  <a:pt x="2044842" y="441545"/>
                  <a:pt x="1835078" y="464024"/>
                </a:cubicBezTo>
                <a:cubicBezTo>
                  <a:pt x="1625314" y="486503"/>
                  <a:pt x="1622457" y="449675"/>
                  <a:pt x="1541226" y="464024"/>
                </a:cubicBezTo>
                <a:cubicBezTo>
                  <a:pt x="1459995" y="478373"/>
                  <a:pt x="1099238" y="389176"/>
                  <a:pt x="737629" y="464024"/>
                </a:cubicBezTo>
                <a:cubicBezTo>
                  <a:pt x="376020" y="538872"/>
                  <a:pt x="176485" y="453881"/>
                  <a:pt x="0" y="464024"/>
                </a:cubicBezTo>
                <a:cubicBezTo>
                  <a:pt x="-29280" y="314571"/>
                  <a:pt x="33291" y="207511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331794036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4D1F9A-1CAF-6F87-3368-9861FAE434E7}"/>
              </a:ext>
            </a:extLst>
          </p:cNvPr>
          <p:cNvSpPr/>
          <p:nvPr/>
        </p:nvSpPr>
        <p:spPr>
          <a:xfrm>
            <a:off x="968991" y="5005316"/>
            <a:ext cx="10194878" cy="464024"/>
          </a:xfrm>
          <a:custGeom>
            <a:avLst/>
            <a:gdLst>
              <a:gd name="connsiteX0" fmla="*/ 0 w 10194878"/>
              <a:gd name="connsiteY0" fmla="*/ 0 h 464024"/>
              <a:gd name="connsiteX1" fmla="*/ 293852 w 10194878"/>
              <a:gd name="connsiteY1" fmla="*/ 0 h 464024"/>
              <a:gd name="connsiteX2" fmla="*/ 689654 w 10194878"/>
              <a:gd name="connsiteY2" fmla="*/ 0 h 464024"/>
              <a:gd name="connsiteX3" fmla="*/ 1289352 w 10194878"/>
              <a:gd name="connsiteY3" fmla="*/ 0 h 464024"/>
              <a:gd name="connsiteX4" fmla="*/ 1787102 w 10194878"/>
              <a:gd name="connsiteY4" fmla="*/ 0 h 464024"/>
              <a:gd name="connsiteX5" fmla="*/ 2284852 w 10194878"/>
              <a:gd name="connsiteY5" fmla="*/ 0 h 464024"/>
              <a:gd name="connsiteX6" fmla="*/ 2884551 w 10194878"/>
              <a:gd name="connsiteY6" fmla="*/ 0 h 464024"/>
              <a:gd name="connsiteX7" fmla="*/ 3484249 w 10194878"/>
              <a:gd name="connsiteY7" fmla="*/ 0 h 464024"/>
              <a:gd name="connsiteX8" fmla="*/ 3778102 w 10194878"/>
              <a:gd name="connsiteY8" fmla="*/ 0 h 464024"/>
              <a:gd name="connsiteX9" fmla="*/ 4173903 w 10194878"/>
              <a:gd name="connsiteY9" fmla="*/ 0 h 464024"/>
              <a:gd name="connsiteX10" fmla="*/ 4467755 w 10194878"/>
              <a:gd name="connsiteY10" fmla="*/ 0 h 464024"/>
              <a:gd name="connsiteX11" fmla="*/ 4863557 w 10194878"/>
              <a:gd name="connsiteY11" fmla="*/ 0 h 464024"/>
              <a:gd name="connsiteX12" fmla="*/ 5667153 w 10194878"/>
              <a:gd name="connsiteY12" fmla="*/ 0 h 464024"/>
              <a:gd name="connsiteX13" fmla="*/ 6266851 w 10194878"/>
              <a:gd name="connsiteY13" fmla="*/ 0 h 464024"/>
              <a:gd name="connsiteX14" fmla="*/ 6968499 w 10194878"/>
              <a:gd name="connsiteY14" fmla="*/ 0 h 464024"/>
              <a:gd name="connsiteX15" fmla="*/ 7772095 w 10194878"/>
              <a:gd name="connsiteY15" fmla="*/ 0 h 464024"/>
              <a:gd name="connsiteX16" fmla="*/ 8371794 w 10194878"/>
              <a:gd name="connsiteY16" fmla="*/ 0 h 464024"/>
              <a:gd name="connsiteX17" fmla="*/ 8971493 w 10194878"/>
              <a:gd name="connsiteY17" fmla="*/ 0 h 464024"/>
              <a:gd name="connsiteX18" fmla="*/ 9571191 w 10194878"/>
              <a:gd name="connsiteY18" fmla="*/ 0 h 464024"/>
              <a:gd name="connsiteX19" fmla="*/ 10194878 w 10194878"/>
              <a:gd name="connsiteY19" fmla="*/ 0 h 464024"/>
              <a:gd name="connsiteX20" fmla="*/ 10194878 w 10194878"/>
              <a:gd name="connsiteY20" fmla="*/ 464024 h 464024"/>
              <a:gd name="connsiteX21" fmla="*/ 9697128 w 10194878"/>
              <a:gd name="connsiteY21" fmla="*/ 464024 h 464024"/>
              <a:gd name="connsiteX22" fmla="*/ 8893532 w 10194878"/>
              <a:gd name="connsiteY22" fmla="*/ 464024 h 464024"/>
              <a:gd name="connsiteX23" fmla="*/ 8395782 w 10194878"/>
              <a:gd name="connsiteY23" fmla="*/ 464024 h 464024"/>
              <a:gd name="connsiteX24" fmla="*/ 7592186 w 10194878"/>
              <a:gd name="connsiteY24" fmla="*/ 464024 h 464024"/>
              <a:gd name="connsiteX25" fmla="*/ 7094436 w 10194878"/>
              <a:gd name="connsiteY25" fmla="*/ 464024 h 464024"/>
              <a:gd name="connsiteX26" fmla="*/ 6290839 w 10194878"/>
              <a:gd name="connsiteY26" fmla="*/ 464024 h 464024"/>
              <a:gd name="connsiteX27" fmla="*/ 5589192 w 10194878"/>
              <a:gd name="connsiteY27" fmla="*/ 464024 h 464024"/>
              <a:gd name="connsiteX28" fmla="*/ 5295340 w 10194878"/>
              <a:gd name="connsiteY28" fmla="*/ 464024 h 464024"/>
              <a:gd name="connsiteX29" fmla="*/ 5001487 w 10194878"/>
              <a:gd name="connsiteY29" fmla="*/ 464024 h 464024"/>
              <a:gd name="connsiteX30" fmla="*/ 4503737 w 10194878"/>
              <a:gd name="connsiteY30" fmla="*/ 464024 h 464024"/>
              <a:gd name="connsiteX31" fmla="*/ 3904039 w 10194878"/>
              <a:gd name="connsiteY31" fmla="*/ 464024 h 464024"/>
              <a:gd name="connsiteX32" fmla="*/ 3508237 w 10194878"/>
              <a:gd name="connsiteY32" fmla="*/ 464024 h 464024"/>
              <a:gd name="connsiteX33" fmla="*/ 3214385 w 10194878"/>
              <a:gd name="connsiteY33" fmla="*/ 464024 h 464024"/>
              <a:gd name="connsiteX34" fmla="*/ 2818584 w 10194878"/>
              <a:gd name="connsiteY34" fmla="*/ 464024 h 464024"/>
              <a:gd name="connsiteX35" fmla="*/ 2116936 w 10194878"/>
              <a:gd name="connsiteY35" fmla="*/ 464024 h 464024"/>
              <a:gd name="connsiteX36" fmla="*/ 1619187 w 10194878"/>
              <a:gd name="connsiteY36" fmla="*/ 464024 h 464024"/>
              <a:gd name="connsiteX37" fmla="*/ 917539 w 10194878"/>
              <a:gd name="connsiteY37" fmla="*/ 464024 h 464024"/>
              <a:gd name="connsiteX38" fmla="*/ 0 w 10194878"/>
              <a:gd name="connsiteY38" fmla="*/ 464024 h 464024"/>
              <a:gd name="connsiteX39" fmla="*/ 0 w 10194878"/>
              <a:gd name="connsiteY39" fmla="*/ 0 h 464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0194878" h="464024" extrusionOk="0">
                <a:moveTo>
                  <a:pt x="0" y="0"/>
                </a:moveTo>
                <a:cubicBezTo>
                  <a:pt x="123201" y="-34523"/>
                  <a:pt x="212893" y="3702"/>
                  <a:pt x="293852" y="0"/>
                </a:cubicBezTo>
                <a:cubicBezTo>
                  <a:pt x="374811" y="-3702"/>
                  <a:pt x="546454" y="41991"/>
                  <a:pt x="689654" y="0"/>
                </a:cubicBezTo>
                <a:cubicBezTo>
                  <a:pt x="832854" y="-41991"/>
                  <a:pt x="997405" y="67907"/>
                  <a:pt x="1289352" y="0"/>
                </a:cubicBezTo>
                <a:cubicBezTo>
                  <a:pt x="1581299" y="-67907"/>
                  <a:pt x="1558396" y="26503"/>
                  <a:pt x="1787102" y="0"/>
                </a:cubicBezTo>
                <a:cubicBezTo>
                  <a:pt x="2015808" y="-26503"/>
                  <a:pt x="2154735" y="26281"/>
                  <a:pt x="2284852" y="0"/>
                </a:cubicBezTo>
                <a:cubicBezTo>
                  <a:pt x="2414969" y="-26281"/>
                  <a:pt x="2621402" y="57565"/>
                  <a:pt x="2884551" y="0"/>
                </a:cubicBezTo>
                <a:cubicBezTo>
                  <a:pt x="3147700" y="-57565"/>
                  <a:pt x="3199317" y="68792"/>
                  <a:pt x="3484249" y="0"/>
                </a:cubicBezTo>
                <a:cubicBezTo>
                  <a:pt x="3769181" y="-68792"/>
                  <a:pt x="3708605" y="8552"/>
                  <a:pt x="3778102" y="0"/>
                </a:cubicBezTo>
                <a:cubicBezTo>
                  <a:pt x="3847599" y="-8552"/>
                  <a:pt x="4068086" y="6630"/>
                  <a:pt x="4173903" y="0"/>
                </a:cubicBezTo>
                <a:cubicBezTo>
                  <a:pt x="4279720" y="-6630"/>
                  <a:pt x="4391804" y="7913"/>
                  <a:pt x="4467755" y="0"/>
                </a:cubicBezTo>
                <a:cubicBezTo>
                  <a:pt x="4543706" y="-7913"/>
                  <a:pt x="4739508" y="3170"/>
                  <a:pt x="4863557" y="0"/>
                </a:cubicBezTo>
                <a:cubicBezTo>
                  <a:pt x="4987606" y="-3170"/>
                  <a:pt x="5305453" y="81566"/>
                  <a:pt x="5667153" y="0"/>
                </a:cubicBezTo>
                <a:cubicBezTo>
                  <a:pt x="6028853" y="-81566"/>
                  <a:pt x="6142149" y="2882"/>
                  <a:pt x="6266851" y="0"/>
                </a:cubicBezTo>
                <a:cubicBezTo>
                  <a:pt x="6391553" y="-2882"/>
                  <a:pt x="6811846" y="43254"/>
                  <a:pt x="6968499" y="0"/>
                </a:cubicBezTo>
                <a:cubicBezTo>
                  <a:pt x="7125152" y="-43254"/>
                  <a:pt x="7380775" y="7126"/>
                  <a:pt x="7772095" y="0"/>
                </a:cubicBezTo>
                <a:cubicBezTo>
                  <a:pt x="8163415" y="-7126"/>
                  <a:pt x="8082946" y="27644"/>
                  <a:pt x="8371794" y="0"/>
                </a:cubicBezTo>
                <a:cubicBezTo>
                  <a:pt x="8660642" y="-27644"/>
                  <a:pt x="8732514" y="63117"/>
                  <a:pt x="8971493" y="0"/>
                </a:cubicBezTo>
                <a:cubicBezTo>
                  <a:pt x="9210472" y="-63117"/>
                  <a:pt x="9279778" y="35395"/>
                  <a:pt x="9571191" y="0"/>
                </a:cubicBezTo>
                <a:cubicBezTo>
                  <a:pt x="9862604" y="-35395"/>
                  <a:pt x="9980774" y="31511"/>
                  <a:pt x="10194878" y="0"/>
                </a:cubicBezTo>
                <a:cubicBezTo>
                  <a:pt x="10244196" y="192556"/>
                  <a:pt x="10172913" y="238805"/>
                  <a:pt x="10194878" y="464024"/>
                </a:cubicBezTo>
                <a:cubicBezTo>
                  <a:pt x="9963452" y="465520"/>
                  <a:pt x="9869384" y="428938"/>
                  <a:pt x="9697128" y="464024"/>
                </a:cubicBezTo>
                <a:cubicBezTo>
                  <a:pt x="9524872" y="499110"/>
                  <a:pt x="9277696" y="415834"/>
                  <a:pt x="8893532" y="464024"/>
                </a:cubicBezTo>
                <a:cubicBezTo>
                  <a:pt x="8509368" y="512214"/>
                  <a:pt x="8616406" y="459743"/>
                  <a:pt x="8395782" y="464024"/>
                </a:cubicBezTo>
                <a:cubicBezTo>
                  <a:pt x="8175158" y="468305"/>
                  <a:pt x="7803039" y="448746"/>
                  <a:pt x="7592186" y="464024"/>
                </a:cubicBezTo>
                <a:cubicBezTo>
                  <a:pt x="7381333" y="479302"/>
                  <a:pt x="7258043" y="440478"/>
                  <a:pt x="7094436" y="464024"/>
                </a:cubicBezTo>
                <a:cubicBezTo>
                  <a:pt x="6930829" y="487570"/>
                  <a:pt x="6467070" y="414686"/>
                  <a:pt x="6290839" y="464024"/>
                </a:cubicBezTo>
                <a:cubicBezTo>
                  <a:pt x="6114608" y="513362"/>
                  <a:pt x="5817381" y="418796"/>
                  <a:pt x="5589192" y="464024"/>
                </a:cubicBezTo>
                <a:cubicBezTo>
                  <a:pt x="5361003" y="509252"/>
                  <a:pt x="5421785" y="434998"/>
                  <a:pt x="5295340" y="464024"/>
                </a:cubicBezTo>
                <a:cubicBezTo>
                  <a:pt x="5168895" y="493050"/>
                  <a:pt x="5110863" y="455001"/>
                  <a:pt x="5001487" y="464024"/>
                </a:cubicBezTo>
                <a:cubicBezTo>
                  <a:pt x="4892111" y="473047"/>
                  <a:pt x="4718035" y="433965"/>
                  <a:pt x="4503737" y="464024"/>
                </a:cubicBezTo>
                <a:cubicBezTo>
                  <a:pt x="4289439" y="494083"/>
                  <a:pt x="4068694" y="407102"/>
                  <a:pt x="3904039" y="464024"/>
                </a:cubicBezTo>
                <a:cubicBezTo>
                  <a:pt x="3739384" y="520946"/>
                  <a:pt x="3705643" y="442223"/>
                  <a:pt x="3508237" y="464024"/>
                </a:cubicBezTo>
                <a:cubicBezTo>
                  <a:pt x="3310831" y="485825"/>
                  <a:pt x="3350879" y="459723"/>
                  <a:pt x="3214385" y="464024"/>
                </a:cubicBezTo>
                <a:cubicBezTo>
                  <a:pt x="3077891" y="468325"/>
                  <a:pt x="2967136" y="431081"/>
                  <a:pt x="2818584" y="464024"/>
                </a:cubicBezTo>
                <a:cubicBezTo>
                  <a:pt x="2670032" y="496967"/>
                  <a:pt x="2388711" y="451993"/>
                  <a:pt x="2116936" y="464024"/>
                </a:cubicBezTo>
                <a:cubicBezTo>
                  <a:pt x="1845161" y="476055"/>
                  <a:pt x="1838838" y="441151"/>
                  <a:pt x="1619187" y="464024"/>
                </a:cubicBezTo>
                <a:cubicBezTo>
                  <a:pt x="1399536" y="486897"/>
                  <a:pt x="1223184" y="414348"/>
                  <a:pt x="917539" y="464024"/>
                </a:cubicBezTo>
                <a:cubicBezTo>
                  <a:pt x="611894" y="513700"/>
                  <a:pt x="222345" y="363915"/>
                  <a:pt x="0" y="464024"/>
                </a:cubicBezTo>
                <a:cubicBezTo>
                  <a:pt x="-11800" y="357120"/>
                  <a:pt x="32873" y="94796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68903329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8" name="Graphic 7" descr="Close with solid fill">
            <a:extLst>
              <a:ext uri="{FF2B5EF4-FFF2-40B4-BE49-F238E27FC236}">
                <a16:creationId xmlns:a16="http://schemas.microsoft.com/office/drawing/2014/main" id="{690100EE-EC1C-EE27-50B7-C94C71D05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738" y="3869140"/>
            <a:ext cx="641445" cy="641445"/>
          </a:xfrm>
          <a:prstGeom prst="rect">
            <a:avLst/>
          </a:prstGeom>
        </p:spPr>
      </p:pic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FD7559A4-54BF-C0AD-64B7-5FBBEC5C5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2308" y="4916605"/>
            <a:ext cx="641445" cy="64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36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C7498-0C00-4EE5-8D69-286916CA9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.</a:t>
            </a:r>
            <a:r>
              <a:rPr lang="en-IE" dirty="0" err="1"/>
              <a:t>gitignore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E26A8-7168-4A77-AD6E-290A4D793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2500" y="1449320"/>
            <a:ext cx="5631503" cy="4525963"/>
          </a:xfrm>
        </p:spPr>
        <p:txBody>
          <a:bodyPr/>
          <a:lstStyle/>
          <a:p>
            <a:r>
              <a:rPr lang="en-GB" sz="2800" dirty="0"/>
              <a:t>Use suggested .</a:t>
            </a:r>
            <a:r>
              <a:rPr lang="en-GB" sz="2800" dirty="0" err="1"/>
              <a:t>gitignore</a:t>
            </a:r>
            <a:r>
              <a:rPr lang="en-GB" sz="2800" dirty="0"/>
              <a:t> file (see Blackboard)</a:t>
            </a:r>
          </a:p>
          <a:p>
            <a:r>
              <a:rPr lang="en-GB" sz="2800" dirty="0"/>
              <a:t>Edit as necessary to ignore unrequired files</a:t>
            </a:r>
            <a:endParaRPr lang="en-IE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4B42F7-180F-44EF-89FE-CE4146C0B5EA}"/>
              </a:ext>
            </a:extLst>
          </p:cNvPr>
          <p:cNvSpPr/>
          <p:nvPr/>
        </p:nvSpPr>
        <p:spPr>
          <a:xfrm>
            <a:off x="955072" y="1302211"/>
            <a:ext cx="6278135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IE" sz="2800" dirty="0">
                <a:latin typeface="Verdana" panose="020B0604030504040204" pitchFamily="34" charset="0"/>
                <a:ea typeface="Verdana" panose="020B0604030504040204" pitchFamily="34" charset="0"/>
              </a:rPr>
              <a:t>#Unity generated</a:t>
            </a:r>
          </a:p>
          <a:p>
            <a:pPr>
              <a:spcAft>
                <a:spcPts val="300"/>
              </a:spcAft>
            </a:pPr>
            <a:r>
              <a:rPr lang="en-IE" sz="2800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en-IE" sz="2800" dirty="0" err="1">
                <a:latin typeface="Verdana" panose="020B0604030504040204" pitchFamily="34" charset="0"/>
                <a:ea typeface="Verdana" panose="020B0604030504040204" pitchFamily="34" charset="0"/>
              </a:rPr>
              <a:t>Ll</a:t>
            </a:r>
            <a:r>
              <a:rPr lang="en-IE" sz="2800" dirty="0">
                <a:latin typeface="Verdana" panose="020B0604030504040204" pitchFamily="34" charset="0"/>
                <a:ea typeface="Verdana" panose="020B0604030504040204" pitchFamily="34" charset="0"/>
              </a:rPr>
              <a:t>]ab*/[</a:t>
            </a:r>
            <a:r>
              <a:rPr lang="en-IE" sz="2800" dirty="0" err="1">
                <a:latin typeface="Verdana" panose="020B0604030504040204" pitchFamily="34" charset="0"/>
                <a:ea typeface="Verdana" panose="020B0604030504040204" pitchFamily="34" charset="0"/>
              </a:rPr>
              <a:t>Ll</a:t>
            </a:r>
            <a:r>
              <a:rPr lang="en-IE" sz="2800" dirty="0">
                <a:latin typeface="Verdana" panose="020B0604030504040204" pitchFamily="34" charset="0"/>
                <a:ea typeface="Verdana" panose="020B0604030504040204" pitchFamily="34" charset="0"/>
              </a:rPr>
              <a:t>]</a:t>
            </a:r>
            <a:r>
              <a:rPr lang="en-IE" sz="2800" dirty="0" err="1">
                <a:latin typeface="Verdana" panose="020B0604030504040204" pitchFamily="34" charset="0"/>
                <a:ea typeface="Verdana" panose="020B0604030504040204" pitchFamily="34" charset="0"/>
              </a:rPr>
              <a:t>ibrary</a:t>
            </a:r>
            <a:r>
              <a:rPr lang="en-IE" sz="2800" dirty="0"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>
              <a:spcAft>
                <a:spcPts val="300"/>
              </a:spcAft>
            </a:pPr>
            <a:r>
              <a:rPr lang="en-IE" sz="2800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en-IE" sz="2800" dirty="0" err="1">
                <a:latin typeface="Verdana" panose="020B0604030504040204" pitchFamily="34" charset="0"/>
                <a:ea typeface="Verdana" panose="020B0604030504040204" pitchFamily="34" charset="0"/>
              </a:rPr>
              <a:t>Ll</a:t>
            </a:r>
            <a:r>
              <a:rPr lang="en-IE" sz="2800" dirty="0">
                <a:latin typeface="Verdana" panose="020B0604030504040204" pitchFamily="34" charset="0"/>
                <a:ea typeface="Verdana" panose="020B0604030504040204" pitchFamily="34" charset="0"/>
              </a:rPr>
              <a:t>]ab*/[Tt]emp/</a:t>
            </a:r>
          </a:p>
          <a:p>
            <a:pPr>
              <a:spcAft>
                <a:spcPts val="300"/>
              </a:spcAft>
            </a:pPr>
            <a:r>
              <a:rPr lang="en-IE" sz="2800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en-IE" sz="2800" dirty="0" err="1">
                <a:latin typeface="Verdana" panose="020B0604030504040204" pitchFamily="34" charset="0"/>
                <a:ea typeface="Verdana" panose="020B0604030504040204" pitchFamily="34" charset="0"/>
              </a:rPr>
              <a:t>Ll</a:t>
            </a:r>
            <a:r>
              <a:rPr lang="en-IE" sz="2800" dirty="0">
                <a:latin typeface="Verdana" panose="020B0604030504040204" pitchFamily="34" charset="0"/>
                <a:ea typeface="Verdana" panose="020B0604030504040204" pitchFamily="34" charset="0"/>
              </a:rPr>
              <a:t>]ab*/[</a:t>
            </a:r>
            <a:r>
              <a:rPr lang="en-IE" sz="2800" dirty="0" err="1">
                <a:latin typeface="Verdana" panose="020B0604030504040204" pitchFamily="34" charset="0"/>
                <a:ea typeface="Verdana" panose="020B0604030504040204" pitchFamily="34" charset="0"/>
              </a:rPr>
              <a:t>Oo</a:t>
            </a:r>
            <a:r>
              <a:rPr lang="en-IE" sz="2800" dirty="0">
                <a:latin typeface="Verdana" panose="020B0604030504040204" pitchFamily="34" charset="0"/>
                <a:ea typeface="Verdana" panose="020B0604030504040204" pitchFamily="34" charset="0"/>
              </a:rPr>
              <a:t>]</a:t>
            </a:r>
            <a:r>
              <a:rPr lang="en-IE" sz="2800" dirty="0" err="1">
                <a:latin typeface="Verdana" panose="020B0604030504040204" pitchFamily="34" charset="0"/>
                <a:ea typeface="Verdana" panose="020B0604030504040204" pitchFamily="34" charset="0"/>
              </a:rPr>
              <a:t>bj</a:t>
            </a:r>
            <a:r>
              <a:rPr lang="en-IE" sz="2800" dirty="0"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>
              <a:spcAft>
                <a:spcPts val="300"/>
              </a:spcAft>
            </a:pPr>
            <a:r>
              <a:rPr lang="en-IE" sz="2800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en-IE" sz="2800" dirty="0" err="1">
                <a:latin typeface="Verdana" panose="020B0604030504040204" pitchFamily="34" charset="0"/>
                <a:ea typeface="Verdana" panose="020B0604030504040204" pitchFamily="34" charset="0"/>
              </a:rPr>
              <a:t>Ll</a:t>
            </a:r>
            <a:r>
              <a:rPr lang="en-IE" sz="2800" dirty="0">
                <a:latin typeface="Verdana" panose="020B0604030504040204" pitchFamily="34" charset="0"/>
                <a:ea typeface="Verdana" panose="020B0604030504040204" pitchFamily="34" charset="0"/>
              </a:rPr>
              <a:t>]ab*/[</a:t>
            </a:r>
            <a:r>
              <a:rPr lang="en-IE" sz="2800" dirty="0" err="1">
                <a:latin typeface="Verdana" panose="020B0604030504040204" pitchFamily="34" charset="0"/>
                <a:ea typeface="Verdana" panose="020B0604030504040204" pitchFamily="34" charset="0"/>
              </a:rPr>
              <a:t>Ll</a:t>
            </a:r>
            <a:r>
              <a:rPr lang="en-IE" sz="2800" dirty="0">
                <a:latin typeface="Verdana" panose="020B0604030504040204" pitchFamily="34" charset="0"/>
                <a:ea typeface="Verdana" panose="020B0604030504040204" pitchFamily="34" charset="0"/>
              </a:rPr>
              <a:t>]</a:t>
            </a:r>
            <a:r>
              <a:rPr lang="en-IE" sz="2800" dirty="0" err="1">
                <a:latin typeface="Verdana" panose="020B0604030504040204" pitchFamily="34" charset="0"/>
                <a:ea typeface="Verdana" panose="020B0604030504040204" pitchFamily="34" charset="0"/>
              </a:rPr>
              <a:t>ogs</a:t>
            </a:r>
            <a:r>
              <a:rPr lang="en-IE" sz="2800" dirty="0"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>
              <a:spcAft>
                <a:spcPts val="300"/>
              </a:spcAft>
            </a:pPr>
            <a:r>
              <a:rPr lang="en-IE" sz="2800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en-IE" sz="2800" dirty="0" err="1">
                <a:latin typeface="Verdana" panose="020B0604030504040204" pitchFamily="34" charset="0"/>
                <a:ea typeface="Verdana" panose="020B0604030504040204" pitchFamily="34" charset="0"/>
              </a:rPr>
              <a:t>Ll</a:t>
            </a:r>
            <a:r>
              <a:rPr lang="en-IE" sz="2800" dirty="0">
                <a:latin typeface="Verdana" panose="020B0604030504040204" pitchFamily="34" charset="0"/>
                <a:ea typeface="Verdana" panose="020B0604030504040204" pitchFamily="34" charset="0"/>
              </a:rPr>
              <a:t>]ab*/Assets/</a:t>
            </a:r>
            <a:r>
              <a:rPr lang="en-IE" sz="2800" dirty="0" err="1">
                <a:latin typeface="Verdana" panose="020B0604030504040204" pitchFamily="34" charset="0"/>
                <a:ea typeface="Verdana" panose="020B0604030504040204" pitchFamily="34" charset="0"/>
              </a:rPr>
              <a:t>AssetStoreTools</a:t>
            </a:r>
            <a:r>
              <a:rPr lang="en-IE" sz="2800" dirty="0">
                <a:latin typeface="Verdana" panose="020B0604030504040204" pitchFamily="34" charset="0"/>
                <a:ea typeface="Verdana" panose="020B0604030504040204" pitchFamily="34" charset="0"/>
              </a:rPr>
              <a:t>*</a:t>
            </a:r>
          </a:p>
          <a:p>
            <a:pPr>
              <a:spcAft>
                <a:spcPts val="300"/>
              </a:spcAft>
            </a:pPr>
            <a:endParaRPr lang="en-IE" sz="2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spcAft>
                <a:spcPts val="300"/>
              </a:spcAft>
            </a:pPr>
            <a:r>
              <a:rPr lang="en-IE" sz="2800" dirty="0">
                <a:latin typeface="Verdana" panose="020B0604030504040204" pitchFamily="34" charset="0"/>
                <a:ea typeface="Verdana" panose="020B0604030504040204" pitchFamily="34" charset="0"/>
              </a:rPr>
              <a:t>#Visual Studio generated</a:t>
            </a:r>
          </a:p>
          <a:p>
            <a:pPr>
              <a:spcAft>
                <a:spcPts val="300"/>
              </a:spcAft>
            </a:pPr>
            <a:r>
              <a:rPr lang="en-IE" sz="2800" dirty="0">
                <a:latin typeface="Verdana" panose="020B0604030504040204" pitchFamily="34" charset="0"/>
                <a:ea typeface="Verdana" panose="020B0604030504040204" pitchFamily="34" charset="0"/>
              </a:rPr>
              <a:t>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5835F7-4D2C-4D80-8EB9-BA679CF9F0BA}"/>
              </a:ext>
            </a:extLst>
          </p:cNvPr>
          <p:cNvSpPr/>
          <p:nvPr/>
        </p:nvSpPr>
        <p:spPr>
          <a:xfrm>
            <a:off x="955072" y="5370972"/>
            <a:ext cx="307773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E" sz="2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E" sz="2800" dirty="0">
                <a:latin typeface="Verdana" panose="020B0604030504040204" pitchFamily="34" charset="0"/>
                <a:ea typeface="Verdana" panose="020B0604030504040204" pitchFamily="34" charset="0"/>
              </a:rPr>
              <a:t>#OS generated</a:t>
            </a:r>
          </a:p>
          <a:p>
            <a:r>
              <a:rPr lang="en-IE" sz="2800" dirty="0">
                <a:latin typeface="Verdana" panose="020B0604030504040204" pitchFamily="34" charset="0"/>
                <a:ea typeface="Verdana" panose="020B060403050404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A57E41B-9CF6-4BA0-8B5F-9B1662197233}"/>
              </a:ext>
            </a:extLst>
          </p:cNvPr>
          <p:cNvSpPr txBox="1">
            <a:spLocks/>
          </p:cNvSpPr>
          <p:nvPr/>
        </p:nvSpPr>
        <p:spPr>
          <a:xfrm>
            <a:off x="3553525" y="230119"/>
            <a:ext cx="6278135" cy="1219200"/>
          </a:xfrm>
          <a:prstGeom prst="rect">
            <a:avLst/>
          </a:prstGeom>
        </p:spPr>
        <p:txBody>
          <a:bodyPr/>
          <a:lstStyle>
            <a:lvl1pPr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  <a:lvl2pPr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2pPr>
            <a:lvl3pPr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3pPr>
            <a:lvl4pPr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4pPr>
            <a:lvl5pPr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5pPr>
            <a:lvl6pPr marL="4572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6pPr>
            <a:lvl7pPr marL="9144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7pPr>
            <a:lvl8pPr marL="13716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8pPr>
            <a:lvl9pPr marL="18288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9pPr>
          </a:lstStyle>
          <a:p>
            <a:pPr defTabSz="914400"/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218232-DE41-4DD5-9D69-21F3CC8ED381}"/>
              </a:ext>
            </a:extLst>
          </p:cNvPr>
          <p:cNvSpPr txBox="1"/>
          <p:nvPr/>
        </p:nvSpPr>
        <p:spPr>
          <a:xfrm>
            <a:off x="6827716" y="4963601"/>
            <a:ext cx="4666288" cy="1292662"/>
          </a:xfrm>
          <a:custGeom>
            <a:avLst/>
            <a:gdLst>
              <a:gd name="connsiteX0" fmla="*/ 0 w 4666288"/>
              <a:gd name="connsiteY0" fmla="*/ 0 h 1292662"/>
              <a:gd name="connsiteX1" fmla="*/ 4666288 w 4666288"/>
              <a:gd name="connsiteY1" fmla="*/ 0 h 1292662"/>
              <a:gd name="connsiteX2" fmla="*/ 4666288 w 4666288"/>
              <a:gd name="connsiteY2" fmla="*/ 1292662 h 1292662"/>
              <a:gd name="connsiteX3" fmla="*/ 0 w 4666288"/>
              <a:gd name="connsiteY3" fmla="*/ 1292662 h 1292662"/>
              <a:gd name="connsiteX4" fmla="*/ 0 w 4666288"/>
              <a:gd name="connsiteY4" fmla="*/ 0 h 1292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66288" h="1292662" extrusionOk="0">
                <a:moveTo>
                  <a:pt x="0" y="0"/>
                </a:moveTo>
                <a:cubicBezTo>
                  <a:pt x="925854" y="-8517"/>
                  <a:pt x="3286187" y="37691"/>
                  <a:pt x="4666288" y="0"/>
                </a:cubicBezTo>
                <a:cubicBezTo>
                  <a:pt x="4620981" y="349675"/>
                  <a:pt x="4622662" y="955734"/>
                  <a:pt x="4666288" y="1292662"/>
                </a:cubicBezTo>
                <a:cubicBezTo>
                  <a:pt x="2368611" y="1354721"/>
                  <a:pt x="1296447" y="1289686"/>
                  <a:pt x="0" y="1292662"/>
                </a:cubicBezTo>
                <a:cubicBezTo>
                  <a:pt x="-50755" y="763298"/>
                  <a:pt x="58451" y="227060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3086559991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IE" sz="2600" b="1" i="1" dirty="0">
                <a:solidFill>
                  <a:srgbClr val="FF0000"/>
                </a:solidFill>
                <a:latin typeface="Bradley Hand ITC" panose="03070402050302030203" pitchFamily="66" charset="0"/>
              </a:rPr>
              <a:t>If .</a:t>
            </a:r>
            <a:r>
              <a:rPr lang="en-IE" sz="2600" b="1" i="1" dirty="0" err="1">
                <a:solidFill>
                  <a:srgbClr val="FF0000"/>
                </a:solidFill>
                <a:latin typeface="Bradley Hand ITC" panose="03070402050302030203" pitchFamily="66" charset="0"/>
              </a:rPr>
              <a:t>gitignore</a:t>
            </a:r>
            <a:r>
              <a:rPr lang="en-IE" sz="2600" b="1" i="1" dirty="0">
                <a:solidFill>
                  <a:srgbClr val="FF0000"/>
                </a:solidFill>
                <a:latin typeface="Bradley Hand ITC" panose="03070402050302030203" pitchFamily="66" charset="0"/>
              </a:rPr>
              <a:t> is working you should only see in Git client the changed files you want.</a:t>
            </a:r>
          </a:p>
        </p:txBody>
      </p:sp>
    </p:spTree>
    <p:extLst>
      <p:ext uri="{BB962C8B-B14F-4D97-AF65-F5344CB8AC3E}">
        <p14:creationId xmlns:p14="http://schemas.microsoft.com/office/powerpoint/2010/main" val="2183796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ABFDCA-5E31-BA48-E7B8-154B0EABF1EF}"/>
              </a:ext>
            </a:extLst>
          </p:cNvPr>
          <p:cNvSpPr txBox="1"/>
          <p:nvPr/>
        </p:nvSpPr>
        <p:spPr>
          <a:xfrm>
            <a:off x="436729" y="1260888"/>
            <a:ext cx="115050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400" b="1" i="0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C:\Program Files\Unity\Editor\Data\Tools\UnityYAMLMerge.exe</a:t>
            </a:r>
            <a:endParaRPr lang="en-IE" sz="2400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E4C9FE-EF2E-BEA3-B2B4-A6C425D8AAE8}"/>
              </a:ext>
            </a:extLst>
          </p:cNvPr>
          <p:cNvSpPr txBox="1"/>
          <p:nvPr/>
        </p:nvSpPr>
        <p:spPr>
          <a:xfrm>
            <a:off x="436728" y="5029536"/>
            <a:ext cx="11755271" cy="1740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IE" b="1" i="0" dirty="0">
                <a:solidFill>
                  <a:srgbClr val="CCCCCC"/>
                </a:solidFill>
                <a:effectLst/>
                <a:highlight>
                  <a:srgbClr val="2D2D2D"/>
                </a:highlight>
                <a:latin typeface="Courier New" panose="02070309020205020404" pitchFamily="49" charset="0"/>
              </a:rPr>
              <a:t>[merge] </a:t>
            </a:r>
          </a:p>
          <a:p>
            <a:pPr>
              <a:lnSpc>
                <a:spcPct val="120000"/>
              </a:lnSpc>
            </a:pPr>
            <a:r>
              <a:rPr lang="en-IE" b="0" i="0" dirty="0">
                <a:solidFill>
                  <a:srgbClr val="CCCCCC"/>
                </a:solidFill>
                <a:effectLst/>
                <a:highlight>
                  <a:srgbClr val="2D2D2D"/>
                </a:highlight>
                <a:latin typeface="Courier New" panose="02070309020205020404" pitchFamily="49" charset="0"/>
              </a:rPr>
              <a:t>	tool = </a:t>
            </a:r>
            <a:r>
              <a:rPr lang="en-IE" b="0" i="0" dirty="0" err="1">
                <a:solidFill>
                  <a:srgbClr val="CCCCCC"/>
                </a:solidFill>
                <a:effectLst/>
                <a:highlight>
                  <a:srgbClr val="2D2D2D"/>
                </a:highlight>
                <a:latin typeface="Courier New" panose="02070309020205020404" pitchFamily="49" charset="0"/>
              </a:rPr>
              <a:t>unityyamlmerge</a:t>
            </a:r>
            <a:r>
              <a:rPr lang="en-IE" b="0" i="0" dirty="0">
                <a:solidFill>
                  <a:srgbClr val="CCCCCC"/>
                </a:solidFill>
                <a:effectLst/>
                <a:highlight>
                  <a:srgbClr val="2D2D2D"/>
                </a:highlight>
                <a:latin typeface="Courier New" panose="02070309020205020404" pitchFamily="49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IE" b="1" i="0" dirty="0">
                <a:solidFill>
                  <a:srgbClr val="CCCCCC"/>
                </a:solidFill>
                <a:effectLst/>
                <a:highlight>
                  <a:srgbClr val="2D2D2D"/>
                </a:highlight>
                <a:latin typeface="Courier New" panose="02070309020205020404" pitchFamily="49" charset="0"/>
              </a:rPr>
              <a:t>[</a:t>
            </a:r>
            <a:r>
              <a:rPr lang="en-IE" b="1" i="0" dirty="0" err="1">
                <a:solidFill>
                  <a:srgbClr val="CCCCCC"/>
                </a:solidFill>
                <a:effectLst/>
                <a:highlight>
                  <a:srgbClr val="2D2D2D"/>
                </a:highlight>
                <a:latin typeface="Courier New" panose="02070309020205020404" pitchFamily="49" charset="0"/>
              </a:rPr>
              <a:t>mergetool</a:t>
            </a:r>
            <a:r>
              <a:rPr lang="en-IE" b="1" i="0" dirty="0">
                <a:solidFill>
                  <a:srgbClr val="CCCCCC"/>
                </a:solidFill>
                <a:effectLst/>
                <a:highlight>
                  <a:srgbClr val="2D2D2D"/>
                </a:highlight>
                <a:latin typeface="Courier New" panose="02070309020205020404" pitchFamily="49" charset="0"/>
              </a:rPr>
              <a:t> "</a:t>
            </a:r>
            <a:r>
              <a:rPr lang="en-IE" b="1" i="0" dirty="0" err="1">
                <a:solidFill>
                  <a:srgbClr val="CCCCCC"/>
                </a:solidFill>
                <a:effectLst/>
                <a:highlight>
                  <a:srgbClr val="2D2D2D"/>
                </a:highlight>
                <a:latin typeface="Courier New" panose="02070309020205020404" pitchFamily="49" charset="0"/>
              </a:rPr>
              <a:t>unityyamlmerge</a:t>
            </a:r>
            <a:r>
              <a:rPr lang="en-IE" b="1" i="0" dirty="0">
                <a:solidFill>
                  <a:srgbClr val="CCCCCC"/>
                </a:solidFill>
                <a:effectLst/>
                <a:highlight>
                  <a:srgbClr val="2D2D2D"/>
                </a:highlight>
                <a:latin typeface="Courier New" panose="02070309020205020404" pitchFamily="49" charset="0"/>
              </a:rPr>
              <a:t>"] </a:t>
            </a:r>
          </a:p>
          <a:p>
            <a:pPr>
              <a:lnSpc>
                <a:spcPct val="120000"/>
              </a:lnSpc>
            </a:pPr>
            <a:r>
              <a:rPr lang="en-IE" b="0" i="0" dirty="0">
                <a:solidFill>
                  <a:srgbClr val="CCCCCC"/>
                </a:solidFill>
                <a:effectLst/>
                <a:highlight>
                  <a:srgbClr val="2D2D2D"/>
                </a:highlight>
                <a:latin typeface="Courier New" panose="02070309020205020404" pitchFamily="49" charset="0"/>
              </a:rPr>
              <a:t>	</a:t>
            </a:r>
            <a:r>
              <a:rPr lang="en-IE" b="0" i="0" dirty="0" err="1">
                <a:solidFill>
                  <a:srgbClr val="CCCCCC"/>
                </a:solidFill>
                <a:effectLst/>
                <a:highlight>
                  <a:srgbClr val="2D2D2D"/>
                </a:highlight>
                <a:latin typeface="Courier New" panose="02070309020205020404" pitchFamily="49" charset="0"/>
              </a:rPr>
              <a:t>trustExitCode</a:t>
            </a:r>
            <a:r>
              <a:rPr lang="en-IE" b="0" i="0" dirty="0">
                <a:solidFill>
                  <a:srgbClr val="CCCCCC"/>
                </a:solidFill>
                <a:effectLst/>
                <a:highlight>
                  <a:srgbClr val="2D2D2D"/>
                </a:highlight>
                <a:latin typeface="Courier New" panose="02070309020205020404" pitchFamily="49" charset="0"/>
              </a:rPr>
              <a:t> = false </a:t>
            </a:r>
          </a:p>
          <a:p>
            <a:pPr>
              <a:lnSpc>
                <a:spcPct val="120000"/>
              </a:lnSpc>
            </a:pPr>
            <a:r>
              <a:rPr lang="en-IE" b="0" i="0" dirty="0">
                <a:solidFill>
                  <a:srgbClr val="CCCCCC"/>
                </a:solidFill>
                <a:effectLst/>
                <a:highlight>
                  <a:srgbClr val="2D2D2D"/>
                </a:highlight>
                <a:latin typeface="Courier New" panose="02070309020205020404" pitchFamily="49" charset="0"/>
              </a:rPr>
              <a:t>	</a:t>
            </a:r>
            <a:r>
              <a:rPr lang="en-IE" b="0" i="0" dirty="0" err="1">
                <a:solidFill>
                  <a:srgbClr val="CCCCCC"/>
                </a:solidFill>
                <a:effectLst/>
                <a:highlight>
                  <a:srgbClr val="2D2D2D"/>
                </a:highlight>
                <a:latin typeface="Courier New" panose="02070309020205020404" pitchFamily="49" charset="0"/>
              </a:rPr>
              <a:t>cmd</a:t>
            </a:r>
            <a:r>
              <a:rPr lang="en-IE" b="0" i="0" dirty="0">
                <a:solidFill>
                  <a:srgbClr val="CCCCCC"/>
                </a:solidFill>
                <a:effectLst/>
                <a:highlight>
                  <a:srgbClr val="2D2D2D"/>
                </a:highlight>
                <a:latin typeface="Courier New" panose="02070309020205020404" pitchFamily="49" charset="0"/>
              </a:rPr>
              <a:t> = '&lt;path to </a:t>
            </a:r>
            <a:r>
              <a:rPr lang="en-IE" b="0" i="0" dirty="0" err="1">
                <a:solidFill>
                  <a:srgbClr val="CCCCCC"/>
                </a:solidFill>
                <a:effectLst/>
                <a:highlight>
                  <a:srgbClr val="2D2D2D"/>
                </a:highlight>
                <a:latin typeface="Courier New" panose="02070309020205020404" pitchFamily="49" charset="0"/>
              </a:rPr>
              <a:t>UnityYAMLMerge</a:t>
            </a:r>
            <a:r>
              <a:rPr lang="en-IE" b="0" i="0" dirty="0">
                <a:solidFill>
                  <a:srgbClr val="CCCCCC"/>
                </a:solidFill>
                <a:effectLst/>
                <a:highlight>
                  <a:srgbClr val="2D2D2D"/>
                </a:highlight>
                <a:latin typeface="Courier New" panose="02070309020205020404" pitchFamily="49" charset="0"/>
              </a:rPr>
              <a:t>&gt;' merge -p "$BASE" "$REMOTE" "$LOCAL" "$MERGED"</a:t>
            </a:r>
            <a:endParaRPr lang="en-I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EAD5A5-0481-2877-CEBC-7D98F9FD6ACC}"/>
              </a:ext>
            </a:extLst>
          </p:cNvPr>
          <p:cNvSpPr txBox="1"/>
          <p:nvPr/>
        </p:nvSpPr>
        <p:spPr>
          <a:xfrm>
            <a:off x="614149" y="341654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https://docs.unity3d.com/Manual/SmartMerge.html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EAC907-5249-91F6-9375-BF4397309E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691" b="4521"/>
          <a:stretch/>
        </p:blipFill>
        <p:spPr>
          <a:xfrm>
            <a:off x="3988561" y="1719280"/>
            <a:ext cx="8094260" cy="402642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D49A50C-688D-0A75-E15B-430091BBD69F}"/>
              </a:ext>
            </a:extLst>
          </p:cNvPr>
          <p:cNvCxnSpPr>
            <a:cxnSpLocks/>
          </p:cNvCxnSpPr>
          <p:nvPr/>
        </p:nvCxnSpPr>
        <p:spPr>
          <a:xfrm flipV="1">
            <a:off x="1760561" y="4367284"/>
            <a:ext cx="4335439" cy="8734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789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9F49D-6EFA-45B0-9759-F30283E88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Version Control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3AC8A1-F1C0-4E53-8112-75A58D93A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522" y="356840"/>
            <a:ext cx="2230245" cy="9311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A8AAA9-316B-4758-B748-2665C9336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174" y="1576039"/>
            <a:ext cx="6660018" cy="464248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388DFDF-1531-46E0-92ED-363D01908E88}"/>
              </a:ext>
            </a:extLst>
          </p:cNvPr>
          <p:cNvSpPr/>
          <p:nvPr/>
        </p:nvSpPr>
        <p:spPr>
          <a:xfrm>
            <a:off x="4426227" y="3250097"/>
            <a:ext cx="5138531" cy="377687"/>
          </a:xfrm>
          <a:custGeom>
            <a:avLst/>
            <a:gdLst>
              <a:gd name="connsiteX0" fmla="*/ 0 w 5138531"/>
              <a:gd name="connsiteY0" fmla="*/ 188844 h 377687"/>
              <a:gd name="connsiteX1" fmla="*/ 188844 w 5138531"/>
              <a:gd name="connsiteY1" fmla="*/ 0 h 377687"/>
              <a:gd name="connsiteX2" fmla="*/ 688733 w 5138531"/>
              <a:gd name="connsiteY2" fmla="*/ 0 h 377687"/>
              <a:gd name="connsiteX3" fmla="*/ 1236230 w 5138531"/>
              <a:gd name="connsiteY3" fmla="*/ 0 h 377687"/>
              <a:gd name="connsiteX4" fmla="*/ 1736118 w 5138531"/>
              <a:gd name="connsiteY4" fmla="*/ 0 h 377687"/>
              <a:gd name="connsiteX5" fmla="*/ 2426441 w 5138531"/>
              <a:gd name="connsiteY5" fmla="*/ 0 h 377687"/>
              <a:gd name="connsiteX6" fmla="*/ 3021546 w 5138531"/>
              <a:gd name="connsiteY6" fmla="*/ 0 h 377687"/>
              <a:gd name="connsiteX7" fmla="*/ 3616652 w 5138531"/>
              <a:gd name="connsiteY7" fmla="*/ 0 h 377687"/>
              <a:gd name="connsiteX8" fmla="*/ 4164149 w 5138531"/>
              <a:gd name="connsiteY8" fmla="*/ 0 h 377687"/>
              <a:gd name="connsiteX9" fmla="*/ 4949688 w 5138531"/>
              <a:gd name="connsiteY9" fmla="*/ 0 h 377687"/>
              <a:gd name="connsiteX10" fmla="*/ 5138532 w 5138531"/>
              <a:gd name="connsiteY10" fmla="*/ 188844 h 377687"/>
              <a:gd name="connsiteX11" fmla="*/ 5138531 w 5138531"/>
              <a:gd name="connsiteY11" fmla="*/ 188844 h 377687"/>
              <a:gd name="connsiteX12" fmla="*/ 4949687 w 5138531"/>
              <a:gd name="connsiteY12" fmla="*/ 377688 h 377687"/>
              <a:gd name="connsiteX13" fmla="*/ 4259365 w 5138531"/>
              <a:gd name="connsiteY13" fmla="*/ 377688 h 377687"/>
              <a:gd name="connsiteX14" fmla="*/ 3807085 w 5138531"/>
              <a:gd name="connsiteY14" fmla="*/ 377688 h 377687"/>
              <a:gd name="connsiteX15" fmla="*/ 3307196 w 5138531"/>
              <a:gd name="connsiteY15" fmla="*/ 377688 h 377687"/>
              <a:gd name="connsiteX16" fmla="*/ 2712091 w 5138531"/>
              <a:gd name="connsiteY16" fmla="*/ 377688 h 377687"/>
              <a:gd name="connsiteX17" fmla="*/ 2116985 w 5138531"/>
              <a:gd name="connsiteY17" fmla="*/ 377687 h 377687"/>
              <a:gd name="connsiteX18" fmla="*/ 1664705 w 5138531"/>
              <a:gd name="connsiteY18" fmla="*/ 377687 h 377687"/>
              <a:gd name="connsiteX19" fmla="*/ 974383 w 5138531"/>
              <a:gd name="connsiteY19" fmla="*/ 377687 h 377687"/>
              <a:gd name="connsiteX20" fmla="*/ 188844 w 5138531"/>
              <a:gd name="connsiteY20" fmla="*/ 377687 h 377687"/>
              <a:gd name="connsiteX21" fmla="*/ 0 w 5138531"/>
              <a:gd name="connsiteY21" fmla="*/ 188843 h 377687"/>
              <a:gd name="connsiteX22" fmla="*/ 0 w 5138531"/>
              <a:gd name="connsiteY22" fmla="*/ 188844 h 377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138531" h="377687" extrusionOk="0">
                <a:moveTo>
                  <a:pt x="0" y="188844"/>
                </a:moveTo>
                <a:cubicBezTo>
                  <a:pt x="-2580" y="81394"/>
                  <a:pt x="67282" y="-5966"/>
                  <a:pt x="188844" y="0"/>
                </a:cubicBezTo>
                <a:cubicBezTo>
                  <a:pt x="348570" y="-36432"/>
                  <a:pt x="512029" y="36172"/>
                  <a:pt x="688733" y="0"/>
                </a:cubicBezTo>
                <a:cubicBezTo>
                  <a:pt x="865437" y="-36172"/>
                  <a:pt x="1035989" y="11856"/>
                  <a:pt x="1236230" y="0"/>
                </a:cubicBezTo>
                <a:cubicBezTo>
                  <a:pt x="1436471" y="-11856"/>
                  <a:pt x="1537999" y="44406"/>
                  <a:pt x="1736118" y="0"/>
                </a:cubicBezTo>
                <a:cubicBezTo>
                  <a:pt x="1934237" y="-44406"/>
                  <a:pt x="2218182" y="24583"/>
                  <a:pt x="2426441" y="0"/>
                </a:cubicBezTo>
                <a:cubicBezTo>
                  <a:pt x="2634700" y="-24583"/>
                  <a:pt x="2873857" y="11045"/>
                  <a:pt x="3021546" y="0"/>
                </a:cubicBezTo>
                <a:cubicBezTo>
                  <a:pt x="3169236" y="-11045"/>
                  <a:pt x="3342945" y="28333"/>
                  <a:pt x="3616652" y="0"/>
                </a:cubicBezTo>
                <a:cubicBezTo>
                  <a:pt x="3890359" y="-28333"/>
                  <a:pt x="3991002" y="1513"/>
                  <a:pt x="4164149" y="0"/>
                </a:cubicBezTo>
                <a:cubicBezTo>
                  <a:pt x="4337296" y="-1513"/>
                  <a:pt x="4662733" y="29675"/>
                  <a:pt x="4949688" y="0"/>
                </a:cubicBezTo>
                <a:cubicBezTo>
                  <a:pt x="5053365" y="-2367"/>
                  <a:pt x="5128627" y="87875"/>
                  <a:pt x="5138532" y="188844"/>
                </a:cubicBezTo>
                <a:lnTo>
                  <a:pt x="5138531" y="188844"/>
                </a:lnTo>
                <a:cubicBezTo>
                  <a:pt x="5157122" y="301349"/>
                  <a:pt x="5079819" y="392665"/>
                  <a:pt x="4949687" y="377688"/>
                </a:cubicBezTo>
                <a:cubicBezTo>
                  <a:pt x="4810265" y="457478"/>
                  <a:pt x="4570079" y="299858"/>
                  <a:pt x="4259365" y="377688"/>
                </a:cubicBezTo>
                <a:cubicBezTo>
                  <a:pt x="3948651" y="455518"/>
                  <a:pt x="4022426" y="332290"/>
                  <a:pt x="3807085" y="377688"/>
                </a:cubicBezTo>
                <a:cubicBezTo>
                  <a:pt x="3591744" y="423086"/>
                  <a:pt x="3420772" y="323074"/>
                  <a:pt x="3307196" y="377688"/>
                </a:cubicBezTo>
                <a:cubicBezTo>
                  <a:pt x="3193620" y="432302"/>
                  <a:pt x="2941884" y="318186"/>
                  <a:pt x="2712091" y="377688"/>
                </a:cubicBezTo>
                <a:cubicBezTo>
                  <a:pt x="2482298" y="437190"/>
                  <a:pt x="2245872" y="314256"/>
                  <a:pt x="2116985" y="377687"/>
                </a:cubicBezTo>
                <a:cubicBezTo>
                  <a:pt x="1988098" y="441118"/>
                  <a:pt x="1789631" y="357551"/>
                  <a:pt x="1664705" y="377687"/>
                </a:cubicBezTo>
                <a:cubicBezTo>
                  <a:pt x="1539779" y="397823"/>
                  <a:pt x="1135556" y="304703"/>
                  <a:pt x="974383" y="377687"/>
                </a:cubicBezTo>
                <a:cubicBezTo>
                  <a:pt x="813210" y="450671"/>
                  <a:pt x="350618" y="327076"/>
                  <a:pt x="188844" y="377687"/>
                </a:cubicBezTo>
                <a:cubicBezTo>
                  <a:pt x="83448" y="374084"/>
                  <a:pt x="-10469" y="305745"/>
                  <a:pt x="0" y="188843"/>
                </a:cubicBezTo>
                <a:lnTo>
                  <a:pt x="0" y="188844"/>
                </a:ln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80569583">
                  <a:prstGeom prst="roundRect">
                    <a:avLst>
                      <a:gd name="adj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338A5B-00C0-6EF1-810A-6B18B9696520}"/>
              </a:ext>
            </a:extLst>
          </p:cNvPr>
          <p:cNvSpPr txBox="1"/>
          <p:nvPr/>
        </p:nvSpPr>
        <p:spPr>
          <a:xfrm>
            <a:off x="412845" y="1077225"/>
            <a:ext cx="60937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400" b="1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Edit-&gt;Project Settings-&gt;Editor</a:t>
            </a:r>
            <a:r>
              <a:rPr lang="en-IE" sz="2400" b="0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 </a:t>
            </a: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2349488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7AA14-BDD1-4CBD-BA96-0B3C64E36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Module Learning Objectives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A94A5-77BF-4165-BDA7-BC0C5D482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375" y="1600201"/>
            <a:ext cx="11430064" cy="452596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IE" sz="2800" b="1" dirty="0"/>
              <a:t>Game engine architecture</a:t>
            </a:r>
            <a:r>
              <a:rPr lang="en-IE" sz="2800" dirty="0"/>
              <a:t>, subsystems, design patterns and scripting</a:t>
            </a:r>
          </a:p>
          <a:p>
            <a:pPr lvl="0">
              <a:spcAft>
                <a:spcPts val="1200"/>
              </a:spcAft>
            </a:pPr>
            <a:r>
              <a:rPr lang="en-IE" sz="2800" dirty="0"/>
              <a:t>Advanced </a:t>
            </a:r>
            <a:r>
              <a:rPr lang="en-IE" sz="2800" b="1" dirty="0"/>
              <a:t>real-time 3D graphics</a:t>
            </a:r>
            <a:r>
              <a:rPr lang="en-IE" sz="2800" dirty="0"/>
              <a:t> techniques for game development</a:t>
            </a:r>
          </a:p>
          <a:p>
            <a:pPr>
              <a:spcAft>
                <a:spcPts val="1200"/>
              </a:spcAft>
            </a:pPr>
            <a:r>
              <a:rPr lang="en-IE" sz="2800" dirty="0"/>
              <a:t>3D graphic effects through </a:t>
            </a:r>
            <a:r>
              <a:rPr lang="en-IE" sz="2800" b="1" dirty="0"/>
              <a:t>shader programming</a:t>
            </a:r>
          </a:p>
          <a:p>
            <a:pPr>
              <a:spcAft>
                <a:spcPts val="1200"/>
              </a:spcAft>
            </a:pPr>
            <a:r>
              <a:rPr lang="en-IE" sz="2800" b="1" dirty="0"/>
              <a:t>Advanced real-time interactive 3D games </a:t>
            </a:r>
            <a:r>
              <a:rPr lang="en-IE" sz="2800" dirty="0"/>
              <a:t>individually or in a team setting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993B2D-4E34-4B33-8BC1-27206A1FA5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60222" y="5095872"/>
            <a:ext cx="1485421" cy="156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27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720721-1BC4-4297-839B-869953A27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461" y="900067"/>
            <a:ext cx="10722997" cy="3276148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D98899A-F050-524C-A995-E4608E8631CC}"/>
              </a:ext>
            </a:extLst>
          </p:cNvPr>
          <p:cNvSpPr/>
          <p:nvPr/>
        </p:nvSpPr>
        <p:spPr>
          <a:xfrm>
            <a:off x="3316407" y="2214346"/>
            <a:ext cx="8296051" cy="406024"/>
          </a:xfrm>
          <a:custGeom>
            <a:avLst/>
            <a:gdLst>
              <a:gd name="connsiteX0" fmla="*/ 0 w 8296051"/>
              <a:gd name="connsiteY0" fmla="*/ 203012 h 406024"/>
              <a:gd name="connsiteX1" fmla="*/ 203012 w 8296051"/>
              <a:gd name="connsiteY1" fmla="*/ 0 h 406024"/>
              <a:gd name="connsiteX2" fmla="*/ 608785 w 8296051"/>
              <a:gd name="connsiteY2" fmla="*/ 0 h 406024"/>
              <a:gd name="connsiteX3" fmla="*/ 1093458 w 8296051"/>
              <a:gd name="connsiteY3" fmla="*/ 0 h 406024"/>
              <a:gd name="connsiteX4" fmla="*/ 1499231 w 8296051"/>
              <a:gd name="connsiteY4" fmla="*/ 0 h 406024"/>
              <a:gd name="connsiteX5" fmla="*/ 2220605 w 8296051"/>
              <a:gd name="connsiteY5" fmla="*/ 0 h 406024"/>
              <a:gd name="connsiteX6" fmla="*/ 2784178 w 8296051"/>
              <a:gd name="connsiteY6" fmla="*/ 0 h 406024"/>
              <a:gd name="connsiteX7" fmla="*/ 3347751 w 8296051"/>
              <a:gd name="connsiteY7" fmla="*/ 0 h 406024"/>
              <a:gd name="connsiteX8" fmla="*/ 3832424 w 8296051"/>
              <a:gd name="connsiteY8" fmla="*/ 0 h 406024"/>
              <a:gd name="connsiteX9" fmla="*/ 4474898 w 8296051"/>
              <a:gd name="connsiteY9" fmla="*/ 0 h 406024"/>
              <a:gd name="connsiteX10" fmla="*/ 5038471 w 8296051"/>
              <a:gd name="connsiteY10" fmla="*/ 0 h 406024"/>
              <a:gd name="connsiteX11" fmla="*/ 5680945 w 8296051"/>
              <a:gd name="connsiteY11" fmla="*/ 0 h 406024"/>
              <a:gd name="connsiteX12" fmla="*/ 6007818 w 8296051"/>
              <a:gd name="connsiteY12" fmla="*/ 0 h 406024"/>
              <a:gd name="connsiteX13" fmla="*/ 6492491 w 8296051"/>
              <a:gd name="connsiteY13" fmla="*/ 0 h 406024"/>
              <a:gd name="connsiteX14" fmla="*/ 7134964 w 8296051"/>
              <a:gd name="connsiteY14" fmla="*/ 0 h 406024"/>
              <a:gd name="connsiteX15" fmla="*/ 8093039 w 8296051"/>
              <a:gd name="connsiteY15" fmla="*/ 0 h 406024"/>
              <a:gd name="connsiteX16" fmla="*/ 8296051 w 8296051"/>
              <a:gd name="connsiteY16" fmla="*/ 203012 h 406024"/>
              <a:gd name="connsiteX17" fmla="*/ 8296051 w 8296051"/>
              <a:gd name="connsiteY17" fmla="*/ 203012 h 406024"/>
              <a:gd name="connsiteX18" fmla="*/ 8093039 w 8296051"/>
              <a:gd name="connsiteY18" fmla="*/ 406024 h 406024"/>
              <a:gd name="connsiteX19" fmla="*/ 7608366 w 8296051"/>
              <a:gd name="connsiteY19" fmla="*/ 406024 h 406024"/>
              <a:gd name="connsiteX20" fmla="*/ 7281493 w 8296051"/>
              <a:gd name="connsiteY20" fmla="*/ 406024 h 406024"/>
              <a:gd name="connsiteX21" fmla="*/ 6639020 w 8296051"/>
              <a:gd name="connsiteY21" fmla="*/ 406024 h 406024"/>
              <a:gd name="connsiteX22" fmla="*/ 5917646 w 8296051"/>
              <a:gd name="connsiteY22" fmla="*/ 406024 h 406024"/>
              <a:gd name="connsiteX23" fmla="*/ 5511873 w 8296051"/>
              <a:gd name="connsiteY23" fmla="*/ 406024 h 406024"/>
              <a:gd name="connsiteX24" fmla="*/ 4869399 w 8296051"/>
              <a:gd name="connsiteY24" fmla="*/ 406024 h 406024"/>
              <a:gd name="connsiteX25" fmla="*/ 4463627 w 8296051"/>
              <a:gd name="connsiteY25" fmla="*/ 406024 h 406024"/>
              <a:gd name="connsiteX26" fmla="*/ 4136754 w 8296051"/>
              <a:gd name="connsiteY26" fmla="*/ 406024 h 406024"/>
              <a:gd name="connsiteX27" fmla="*/ 3415380 w 8296051"/>
              <a:gd name="connsiteY27" fmla="*/ 406024 h 406024"/>
              <a:gd name="connsiteX28" fmla="*/ 2930707 w 8296051"/>
              <a:gd name="connsiteY28" fmla="*/ 406024 h 406024"/>
              <a:gd name="connsiteX29" fmla="*/ 2209333 w 8296051"/>
              <a:gd name="connsiteY29" fmla="*/ 406024 h 406024"/>
              <a:gd name="connsiteX30" fmla="*/ 1882461 w 8296051"/>
              <a:gd name="connsiteY30" fmla="*/ 406024 h 406024"/>
              <a:gd name="connsiteX31" fmla="*/ 1397788 w 8296051"/>
              <a:gd name="connsiteY31" fmla="*/ 406024 h 406024"/>
              <a:gd name="connsiteX32" fmla="*/ 913114 w 8296051"/>
              <a:gd name="connsiteY32" fmla="*/ 406024 h 406024"/>
              <a:gd name="connsiteX33" fmla="*/ 203012 w 8296051"/>
              <a:gd name="connsiteY33" fmla="*/ 406024 h 406024"/>
              <a:gd name="connsiteX34" fmla="*/ 0 w 8296051"/>
              <a:gd name="connsiteY34" fmla="*/ 203012 h 40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296051" h="406024" extrusionOk="0">
                <a:moveTo>
                  <a:pt x="0" y="203012"/>
                </a:moveTo>
                <a:cubicBezTo>
                  <a:pt x="-1649" y="88876"/>
                  <a:pt x="81922" y="-3099"/>
                  <a:pt x="203012" y="0"/>
                </a:cubicBezTo>
                <a:cubicBezTo>
                  <a:pt x="299242" y="-35411"/>
                  <a:pt x="463235" y="33309"/>
                  <a:pt x="608785" y="0"/>
                </a:cubicBezTo>
                <a:cubicBezTo>
                  <a:pt x="754335" y="-33309"/>
                  <a:pt x="991938" y="42648"/>
                  <a:pt x="1093458" y="0"/>
                </a:cubicBezTo>
                <a:cubicBezTo>
                  <a:pt x="1194978" y="-42648"/>
                  <a:pt x="1407529" y="19448"/>
                  <a:pt x="1499231" y="0"/>
                </a:cubicBezTo>
                <a:cubicBezTo>
                  <a:pt x="1590933" y="-19448"/>
                  <a:pt x="1911850" y="56695"/>
                  <a:pt x="2220605" y="0"/>
                </a:cubicBezTo>
                <a:cubicBezTo>
                  <a:pt x="2529360" y="-56695"/>
                  <a:pt x="2548013" y="3746"/>
                  <a:pt x="2784178" y="0"/>
                </a:cubicBezTo>
                <a:cubicBezTo>
                  <a:pt x="3020343" y="-3746"/>
                  <a:pt x="3187610" y="45959"/>
                  <a:pt x="3347751" y="0"/>
                </a:cubicBezTo>
                <a:cubicBezTo>
                  <a:pt x="3507892" y="-45959"/>
                  <a:pt x="3645148" y="37892"/>
                  <a:pt x="3832424" y="0"/>
                </a:cubicBezTo>
                <a:cubicBezTo>
                  <a:pt x="4019700" y="-37892"/>
                  <a:pt x="4300051" y="41942"/>
                  <a:pt x="4474898" y="0"/>
                </a:cubicBezTo>
                <a:cubicBezTo>
                  <a:pt x="4649745" y="-41942"/>
                  <a:pt x="4840262" y="9783"/>
                  <a:pt x="5038471" y="0"/>
                </a:cubicBezTo>
                <a:cubicBezTo>
                  <a:pt x="5236680" y="-9783"/>
                  <a:pt x="5442177" y="28393"/>
                  <a:pt x="5680945" y="0"/>
                </a:cubicBezTo>
                <a:cubicBezTo>
                  <a:pt x="5919713" y="-28393"/>
                  <a:pt x="5933170" y="32621"/>
                  <a:pt x="6007818" y="0"/>
                </a:cubicBezTo>
                <a:cubicBezTo>
                  <a:pt x="6082466" y="-32621"/>
                  <a:pt x="6355854" y="53236"/>
                  <a:pt x="6492491" y="0"/>
                </a:cubicBezTo>
                <a:cubicBezTo>
                  <a:pt x="6629128" y="-53236"/>
                  <a:pt x="6820773" y="52750"/>
                  <a:pt x="7134964" y="0"/>
                </a:cubicBezTo>
                <a:cubicBezTo>
                  <a:pt x="7449155" y="-52750"/>
                  <a:pt x="7833392" y="9964"/>
                  <a:pt x="8093039" y="0"/>
                </a:cubicBezTo>
                <a:cubicBezTo>
                  <a:pt x="8222564" y="-22414"/>
                  <a:pt x="8292375" y="69298"/>
                  <a:pt x="8296051" y="203012"/>
                </a:cubicBezTo>
                <a:lnTo>
                  <a:pt x="8296051" y="203012"/>
                </a:lnTo>
                <a:cubicBezTo>
                  <a:pt x="8292679" y="337798"/>
                  <a:pt x="8181555" y="420764"/>
                  <a:pt x="8093039" y="406024"/>
                </a:cubicBezTo>
                <a:cubicBezTo>
                  <a:pt x="7904477" y="462291"/>
                  <a:pt x="7779073" y="371488"/>
                  <a:pt x="7608366" y="406024"/>
                </a:cubicBezTo>
                <a:cubicBezTo>
                  <a:pt x="7437659" y="440560"/>
                  <a:pt x="7390111" y="405263"/>
                  <a:pt x="7281493" y="406024"/>
                </a:cubicBezTo>
                <a:cubicBezTo>
                  <a:pt x="7172875" y="406785"/>
                  <a:pt x="6918798" y="363104"/>
                  <a:pt x="6639020" y="406024"/>
                </a:cubicBezTo>
                <a:cubicBezTo>
                  <a:pt x="6359242" y="448944"/>
                  <a:pt x="6115872" y="343398"/>
                  <a:pt x="5917646" y="406024"/>
                </a:cubicBezTo>
                <a:cubicBezTo>
                  <a:pt x="5719420" y="468650"/>
                  <a:pt x="5680264" y="394119"/>
                  <a:pt x="5511873" y="406024"/>
                </a:cubicBezTo>
                <a:cubicBezTo>
                  <a:pt x="5343482" y="417929"/>
                  <a:pt x="5040269" y="355694"/>
                  <a:pt x="4869399" y="406024"/>
                </a:cubicBezTo>
                <a:cubicBezTo>
                  <a:pt x="4698529" y="456354"/>
                  <a:pt x="4652245" y="380001"/>
                  <a:pt x="4463627" y="406024"/>
                </a:cubicBezTo>
                <a:cubicBezTo>
                  <a:pt x="4275009" y="432047"/>
                  <a:pt x="4299583" y="394140"/>
                  <a:pt x="4136754" y="406024"/>
                </a:cubicBezTo>
                <a:cubicBezTo>
                  <a:pt x="3973925" y="417908"/>
                  <a:pt x="3732813" y="387692"/>
                  <a:pt x="3415380" y="406024"/>
                </a:cubicBezTo>
                <a:cubicBezTo>
                  <a:pt x="3097947" y="424356"/>
                  <a:pt x="3090943" y="394180"/>
                  <a:pt x="2930707" y="406024"/>
                </a:cubicBezTo>
                <a:cubicBezTo>
                  <a:pt x="2770471" y="417868"/>
                  <a:pt x="2459160" y="389658"/>
                  <a:pt x="2209333" y="406024"/>
                </a:cubicBezTo>
                <a:cubicBezTo>
                  <a:pt x="1959506" y="422390"/>
                  <a:pt x="2040410" y="401567"/>
                  <a:pt x="1882461" y="406024"/>
                </a:cubicBezTo>
                <a:cubicBezTo>
                  <a:pt x="1724512" y="410481"/>
                  <a:pt x="1544614" y="392153"/>
                  <a:pt x="1397788" y="406024"/>
                </a:cubicBezTo>
                <a:cubicBezTo>
                  <a:pt x="1250962" y="419895"/>
                  <a:pt x="1087946" y="352881"/>
                  <a:pt x="913114" y="406024"/>
                </a:cubicBezTo>
                <a:cubicBezTo>
                  <a:pt x="738282" y="459167"/>
                  <a:pt x="494723" y="396173"/>
                  <a:pt x="203012" y="406024"/>
                </a:cubicBezTo>
                <a:cubicBezTo>
                  <a:pt x="113680" y="421225"/>
                  <a:pt x="18928" y="322584"/>
                  <a:pt x="0" y="203012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80569583">
                  <a:prstGeom prst="roundRect">
                    <a:avLst>
                      <a:gd name="adj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026" name="Picture 2" descr="Many missing materials · Issue #1 · Unity-Technologies/animation-rigging-workshop-siggraph2019  · GitHub">
            <a:extLst>
              <a:ext uri="{FF2B5EF4-FFF2-40B4-BE49-F238E27FC236}">
                <a16:creationId xmlns:a16="http://schemas.microsoft.com/office/drawing/2014/main" id="{B477E4F7-D1E6-0877-8944-B6D246F6D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5761" y="5005539"/>
            <a:ext cx="3239069" cy="197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657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D5080-9580-4305-9602-30482B7F2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Editing and Debugging Unity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5AF71-8D36-4F80-9598-DD28893FC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490" y="1600201"/>
            <a:ext cx="11213910" cy="4525963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E" sz="2800" b="1" dirty="0">
                <a:solidFill>
                  <a:srgbClr val="455463"/>
                </a:solidFill>
              </a:rPr>
              <a:t>Visual Studio	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455463"/>
                </a:solidFill>
              </a:rPr>
              <a:t>Install Unity extension</a:t>
            </a:r>
          </a:p>
          <a:p>
            <a:r>
              <a:rPr lang="en-IE" sz="2800" dirty="0">
                <a:solidFill>
                  <a:srgbClr val="455463"/>
                </a:solidFill>
              </a:rPr>
              <a:t>Visual Studio Code</a:t>
            </a:r>
          </a:p>
          <a:p>
            <a:pPr lvl="1"/>
            <a:r>
              <a:rPr lang="en-IE" sz="2400" dirty="0">
                <a:solidFill>
                  <a:srgbClr val="455463"/>
                </a:solidFill>
              </a:rPr>
              <a:t>Install Unity extension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E" sz="2800" dirty="0" err="1">
                <a:solidFill>
                  <a:srgbClr val="455463"/>
                </a:solidFill>
              </a:rPr>
              <a:t>Jetbrains</a:t>
            </a:r>
            <a:r>
              <a:rPr lang="en-IE" sz="2800" dirty="0">
                <a:solidFill>
                  <a:srgbClr val="455463"/>
                </a:solidFill>
              </a:rPr>
              <a:t> Rider</a:t>
            </a:r>
          </a:p>
          <a:p>
            <a:endParaRPr lang="en-I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0358CD-DEF0-46AA-BE1D-883932207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427646"/>
            <a:ext cx="7612185" cy="238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95847C-9274-278A-5B80-268D3D576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479" y="4897702"/>
            <a:ext cx="5312521" cy="19602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B562106-EDAA-15D6-7AE7-92970D55E78B}"/>
              </a:ext>
            </a:extLst>
          </p:cNvPr>
          <p:cNvSpPr/>
          <p:nvPr/>
        </p:nvSpPr>
        <p:spPr>
          <a:xfrm>
            <a:off x="11125200" y="4897702"/>
            <a:ext cx="1047750" cy="16094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BE5523-6226-7A59-BA9B-EE2518DB2C70}"/>
              </a:ext>
            </a:extLst>
          </p:cNvPr>
          <p:cNvSpPr txBox="1"/>
          <p:nvPr/>
        </p:nvSpPr>
        <p:spPr>
          <a:xfrm>
            <a:off x="1955041" y="4257427"/>
            <a:ext cx="91511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400" b="0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Support break points, single stepping and variable inspection</a:t>
            </a:r>
            <a:endParaRPr lang="en-IE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F21DC1-8BC2-1E57-0F4D-BF343892017D}"/>
              </a:ext>
            </a:extLst>
          </p:cNvPr>
          <p:cNvSpPr/>
          <p:nvPr/>
        </p:nvSpPr>
        <p:spPr>
          <a:xfrm>
            <a:off x="10727140" y="6507167"/>
            <a:ext cx="379010" cy="35083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8F81C2-AD38-B13C-F1E0-C9D86AB243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209" y="5049460"/>
            <a:ext cx="1524132" cy="152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74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5F2F3-8A5A-417F-AA30-D6D01B298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911025"/>
          </a:xfrm>
        </p:spPr>
        <p:txBody>
          <a:bodyPr/>
          <a:lstStyle/>
          <a:p>
            <a:r>
              <a:rPr lang="en-IE" dirty="0"/>
              <a:t>Visual Studio Tools for Unity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7205FB-C0D1-494E-8277-DAB866C4B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549" y="5162940"/>
            <a:ext cx="4907705" cy="1569856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706121-7F97-43A6-9418-16D78B4EF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3815" y="885137"/>
            <a:ext cx="2972058" cy="1844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8B111F-BEEE-40CD-A11B-727E79F3AD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76"/>
          <a:stretch/>
        </p:blipFill>
        <p:spPr>
          <a:xfrm>
            <a:off x="4766324" y="2813463"/>
            <a:ext cx="5901677" cy="20994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592992-EF74-4FD5-BE9B-AA1FF999CA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7203" y="949385"/>
            <a:ext cx="3215919" cy="413801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A73CFC3-96B2-4305-8CFE-E7FB3990F1D0}"/>
              </a:ext>
            </a:extLst>
          </p:cNvPr>
          <p:cNvCxnSpPr>
            <a:cxnSpLocks/>
          </p:cNvCxnSpPr>
          <p:nvPr/>
        </p:nvCxnSpPr>
        <p:spPr>
          <a:xfrm>
            <a:off x="9035330" y="2266468"/>
            <a:ext cx="862467" cy="15115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DECBC2-E1BB-4A33-B523-489FE4128746}"/>
              </a:ext>
            </a:extLst>
          </p:cNvPr>
          <p:cNvCxnSpPr>
            <a:cxnSpLocks/>
          </p:cNvCxnSpPr>
          <p:nvPr/>
        </p:nvCxnSpPr>
        <p:spPr>
          <a:xfrm>
            <a:off x="3060657" y="1408324"/>
            <a:ext cx="2578144" cy="40018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9ACBC15-6756-4362-9E62-03D64BB8369F}"/>
              </a:ext>
            </a:extLst>
          </p:cNvPr>
          <p:cNvCxnSpPr>
            <a:cxnSpLocks/>
          </p:cNvCxnSpPr>
          <p:nvPr/>
        </p:nvCxnSpPr>
        <p:spPr>
          <a:xfrm flipH="1">
            <a:off x="6888905" y="3863182"/>
            <a:ext cx="2614398" cy="15470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47BA0F2F-6A0C-4CCF-AF22-5C0B390B29C0}"/>
              </a:ext>
            </a:extLst>
          </p:cNvPr>
          <p:cNvSpPr/>
          <p:nvPr/>
        </p:nvSpPr>
        <p:spPr>
          <a:xfrm>
            <a:off x="1537202" y="885137"/>
            <a:ext cx="520198" cy="314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42860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95133E-848C-49A1-9253-96F924EC53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74"/>
          <a:stretch/>
        </p:blipFill>
        <p:spPr>
          <a:xfrm>
            <a:off x="1" y="34926"/>
            <a:ext cx="12221420" cy="659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6751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5F2F3-8A5A-417F-AA30-D6D01B298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Visual Studio Tools for Unity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6592A0-C376-4EBB-AE95-A26F24831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991" y="1614056"/>
            <a:ext cx="4781367" cy="37199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6DF1C2-E0DB-4738-850F-B9644B93D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944" y="1328427"/>
            <a:ext cx="5286056" cy="530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00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E7CBE-1F3E-4A3B-9165-2E13F4CBC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Visual Studio Tools for Unity </a:t>
            </a:r>
            <a:r>
              <a:rPr lang="en-IE" sz="2400" dirty="0"/>
              <a:t>(</a:t>
            </a:r>
            <a:r>
              <a:rPr lang="en-IE" sz="2400" dirty="0" err="1"/>
              <a:t>cont</a:t>
            </a:r>
            <a:r>
              <a:rPr lang="en-IE" sz="2400" dirty="0"/>
              <a:t>)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4F1929-BCC6-4D88-85FA-60F8B130E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1447800"/>
            <a:ext cx="6931138" cy="5257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E6AD98-9A69-4B72-8378-58CB795C5B2C}"/>
              </a:ext>
            </a:extLst>
          </p:cNvPr>
          <p:cNvSpPr txBox="1"/>
          <p:nvPr/>
        </p:nvSpPr>
        <p:spPr>
          <a:xfrm>
            <a:off x="5181600" y="160020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b="1" i="1" dirty="0" err="1">
                <a:solidFill>
                  <a:srgbClr val="FF0000"/>
                </a:solidFill>
                <a:latin typeface="Segoe UI" panose="020B0502040204020203" pitchFamily="34" charset="0"/>
              </a:rPr>
              <a:t>Ctrl</a:t>
            </a:r>
            <a:r>
              <a:rPr lang="en-IE" i="1" dirty="0" err="1">
                <a:solidFill>
                  <a:srgbClr val="FF0000"/>
                </a:solidFill>
                <a:latin typeface="Segoe UI" panose="020B0502040204020203" pitchFamily="34" charset="0"/>
              </a:rPr>
              <a:t>+</a:t>
            </a:r>
            <a:r>
              <a:rPr lang="en-IE" b="1" i="1" dirty="0" err="1">
                <a:solidFill>
                  <a:srgbClr val="FF0000"/>
                </a:solidFill>
                <a:latin typeface="Segoe UI" panose="020B0502040204020203" pitchFamily="34" charset="0"/>
              </a:rPr>
              <a:t>Shift</a:t>
            </a:r>
            <a:r>
              <a:rPr lang="en-IE" i="1" dirty="0" err="1">
                <a:solidFill>
                  <a:srgbClr val="FF0000"/>
                </a:solidFill>
                <a:latin typeface="Segoe UI" panose="020B0502040204020203" pitchFamily="34" charset="0"/>
              </a:rPr>
              <a:t>+</a:t>
            </a:r>
            <a:r>
              <a:rPr lang="en-IE" b="1" i="1" dirty="0" err="1">
                <a:solidFill>
                  <a:srgbClr val="FF0000"/>
                </a:solidFill>
                <a:latin typeface="Segoe UI" panose="020B0502040204020203" pitchFamily="34" charset="0"/>
              </a:rPr>
              <a:t>M</a:t>
            </a:r>
            <a:r>
              <a:rPr lang="en-IE" i="1" dirty="0">
                <a:solidFill>
                  <a:srgbClr val="FF0000"/>
                </a:solidFill>
                <a:latin typeface="Segoe UI" panose="020B0502040204020203" pitchFamily="34" charset="0"/>
              </a:rPr>
              <a:t> </a:t>
            </a:r>
            <a:endParaRPr lang="en-IE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849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4A938-FAED-42FC-B7E5-E7EF3507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Reading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DF3776-B7CF-41F4-B5D6-A2504711F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8917624" cy="4525963"/>
          </a:xfrm>
        </p:spPr>
        <p:txBody>
          <a:bodyPr/>
          <a:lstStyle/>
          <a:p>
            <a:r>
              <a:rPr lang="en-IE" sz="2800" dirty="0"/>
              <a:t>Jason Gregory 2018, Game Engine Architecture, 3rd Ed., A K Peters/CRC Press, ISBN 9781138035454</a:t>
            </a:r>
          </a:p>
          <a:p>
            <a:r>
              <a:rPr lang="en-IE" sz="2800" dirty="0" err="1"/>
              <a:t>JungHyun</a:t>
            </a:r>
            <a:r>
              <a:rPr lang="en-IE" sz="2800" dirty="0"/>
              <a:t> Han, 2011, 3D Graphics for Game Programming, Chapman and Hall/CRC, ISBN 9781439827376</a:t>
            </a:r>
          </a:p>
          <a:p>
            <a:r>
              <a:rPr lang="en-IE" sz="2800" dirty="0">
                <a:hlinkClick r:id="rId3"/>
              </a:rPr>
              <a:t>https://docs.unity3d.com</a:t>
            </a:r>
            <a:endParaRPr lang="en-IE" sz="2800" dirty="0"/>
          </a:p>
          <a:p>
            <a:endParaRPr lang="en-IE" sz="2800" dirty="0"/>
          </a:p>
          <a:p>
            <a:endParaRPr lang="en-IE" sz="2800" dirty="0"/>
          </a:p>
          <a:p>
            <a:r>
              <a:rPr lang="en-IE" sz="2800" dirty="0"/>
              <a:t>Online resources e.g. </a:t>
            </a:r>
            <a:r>
              <a:rPr lang="en-IE" sz="2800" dirty="0" err="1"/>
              <a:t>Stackoverflow</a:t>
            </a:r>
            <a:endParaRPr lang="en-IE" sz="2800" dirty="0"/>
          </a:p>
          <a:p>
            <a:endParaRPr lang="en-IE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596636-72BE-48C2-BF27-A146AE7FC8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248" y="3674537"/>
            <a:ext cx="1840398" cy="27605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92CCF3-A93E-4E42-9956-4F98A68D2F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248" y="702084"/>
            <a:ext cx="2164172" cy="27605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7D12E3-122E-4E06-905F-7A94B7A94F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4144" y="4508499"/>
            <a:ext cx="4282015" cy="78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37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F5CD0-7D26-4D17-BC1F-4A332B55E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Module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6C8E8-46C4-4D8D-986D-790F3E9D2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Aft>
                <a:spcPts val="600"/>
              </a:spcAft>
            </a:pPr>
            <a:r>
              <a:rPr lang="en-IE" sz="2800" dirty="0"/>
              <a:t>Proficiently and creatively use </a:t>
            </a:r>
            <a:r>
              <a:rPr lang="en-IE" sz="2800" b="1" dirty="0"/>
              <a:t>Unity</a:t>
            </a:r>
            <a:r>
              <a:rPr lang="en-IE" sz="2800" dirty="0"/>
              <a:t> game engine</a:t>
            </a:r>
          </a:p>
          <a:p>
            <a:pPr lvl="0">
              <a:spcAft>
                <a:spcPts val="600"/>
              </a:spcAft>
            </a:pPr>
            <a:r>
              <a:rPr lang="en-IE" sz="2800" dirty="0"/>
              <a:t>Game engine </a:t>
            </a:r>
            <a:r>
              <a:rPr lang="en-IE" sz="2800" b="1" dirty="0"/>
              <a:t>architecture</a:t>
            </a:r>
          </a:p>
          <a:p>
            <a:pPr lvl="0">
              <a:spcAft>
                <a:spcPts val="600"/>
              </a:spcAft>
            </a:pPr>
            <a:r>
              <a:rPr lang="en-IE" sz="2800" dirty="0"/>
              <a:t>3D graphics </a:t>
            </a:r>
            <a:r>
              <a:rPr lang="en-IE" sz="2800" b="1" dirty="0"/>
              <a:t>rendering pipeline</a:t>
            </a:r>
          </a:p>
          <a:p>
            <a:pPr lvl="0">
              <a:spcAft>
                <a:spcPts val="600"/>
              </a:spcAft>
            </a:pPr>
            <a:r>
              <a:rPr lang="en-IE" sz="2800" dirty="0"/>
              <a:t>3D graphics </a:t>
            </a:r>
            <a:r>
              <a:rPr lang="en-IE" sz="2800" b="1" dirty="0"/>
              <a:t>shading</a:t>
            </a:r>
            <a:r>
              <a:rPr lang="en-IE" sz="2800" dirty="0"/>
              <a:t> and lighting techniques</a:t>
            </a:r>
          </a:p>
          <a:p>
            <a:pPr lvl="1">
              <a:spcAft>
                <a:spcPts val="600"/>
              </a:spcAft>
            </a:pPr>
            <a:r>
              <a:rPr lang="en-IE" sz="2600" dirty="0"/>
              <a:t>Shaders</a:t>
            </a:r>
          </a:p>
          <a:p>
            <a:pPr lvl="1">
              <a:spcAft>
                <a:spcPts val="600"/>
              </a:spcAft>
            </a:pPr>
            <a:r>
              <a:rPr lang="en-IE" sz="2600" dirty="0"/>
              <a:t>Phong model</a:t>
            </a:r>
          </a:p>
        </p:txBody>
      </p:sp>
      <p:pic>
        <p:nvPicPr>
          <p:cNvPr id="1026" name="Picture 2" descr="Black, Box, Outline, Open, Card, White, Cartoon, Empty - Cardboard Box -  Free Transparent PNG Download - PNGkey">
            <a:extLst>
              <a:ext uri="{FF2B5EF4-FFF2-40B4-BE49-F238E27FC236}">
                <a16:creationId xmlns:a16="http://schemas.microsoft.com/office/drawing/2014/main" id="{C119CF2A-AC10-7D81-89E0-BC6AD1233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733" y="4481329"/>
            <a:ext cx="3002881" cy="237667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w Unity logo found in the latest 2021.2 beta : r/Unity3D">
            <a:extLst>
              <a:ext uri="{FF2B5EF4-FFF2-40B4-BE49-F238E27FC236}">
                <a16:creationId xmlns:a16="http://schemas.microsoft.com/office/drawing/2014/main" id="{C6FD7922-5FC8-603F-1546-A86771C2B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0574">
            <a:off x="9191039" y="3637420"/>
            <a:ext cx="1114926" cy="111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isual Studio logo and symbol, meaning, history, PNG">
            <a:extLst>
              <a:ext uri="{FF2B5EF4-FFF2-40B4-BE49-F238E27FC236}">
                <a16:creationId xmlns:a16="http://schemas.microsoft.com/office/drawing/2014/main" id="{E71CAA5C-260D-ACCE-DE85-486B36106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914" y="4831501"/>
            <a:ext cx="1686907" cy="105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3D2F46-964A-5D2A-B7D2-2578E43203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29281" y="5064652"/>
            <a:ext cx="771867" cy="77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14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1AE50-0F49-4BAC-99C2-3E7F2021A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Learning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84A1F-4644-46A9-9B81-F502891D9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sz="3000" dirty="0"/>
              <a:t>Independent reading and project work</a:t>
            </a:r>
          </a:p>
          <a:p>
            <a:r>
              <a:rPr lang="en-IE" sz="3000" dirty="0"/>
              <a:t>Online tutorials</a:t>
            </a:r>
          </a:p>
          <a:p>
            <a:r>
              <a:rPr lang="en-IE" sz="3000" dirty="0"/>
              <a:t>Lecture quizzes</a:t>
            </a:r>
          </a:p>
          <a:p>
            <a:r>
              <a:rPr lang="en-IE" sz="3000" dirty="0"/>
              <a:t>Teamwork/collaboration</a:t>
            </a:r>
          </a:p>
          <a:p>
            <a:r>
              <a:rPr lang="en-IE" sz="3000" dirty="0"/>
              <a:t>Project progress every week</a:t>
            </a:r>
          </a:p>
          <a:p>
            <a:r>
              <a:rPr lang="en-IE" sz="3000" dirty="0"/>
              <a:t>Version control</a:t>
            </a:r>
          </a:p>
          <a:p>
            <a:r>
              <a:rPr lang="en-IE" sz="3000" dirty="0"/>
              <a:t>Self-evaluation</a:t>
            </a:r>
          </a:p>
          <a:p>
            <a:r>
              <a:rPr lang="en-IE" sz="3000" dirty="0"/>
              <a:t>Reports</a:t>
            </a:r>
          </a:p>
        </p:txBody>
      </p:sp>
      <p:pic>
        <p:nvPicPr>
          <p:cNvPr id="2050" name="Picture 2" descr="66,065 Video tutorial Images, Stock Photos &amp; Vectors | Shutterstock">
            <a:extLst>
              <a:ext uri="{FF2B5EF4-FFF2-40B4-BE49-F238E27FC236}">
                <a16:creationId xmlns:a16="http://schemas.microsoft.com/office/drawing/2014/main" id="{77615C6F-D082-F830-3D92-0AFDC28411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278"/>
          <a:stretch/>
        </p:blipFill>
        <p:spPr bwMode="auto">
          <a:xfrm>
            <a:off x="7099572" y="2590799"/>
            <a:ext cx="4276241" cy="224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135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ADC6B-E458-4DD9-8B5F-0A1AFB22C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Teamwork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0C143-4F81-4922-B6C2-3A91BDA37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sz="2800" dirty="0"/>
              <a:t>Project and some labs</a:t>
            </a:r>
          </a:p>
          <a:p>
            <a:r>
              <a:rPr lang="en-IE" sz="2800" dirty="0" err="1"/>
              <a:t>Github</a:t>
            </a:r>
            <a:endParaRPr lang="en-IE" dirty="0"/>
          </a:p>
          <a:p>
            <a:r>
              <a:rPr lang="en-IE" sz="2800" dirty="0"/>
              <a:t>Microsoft 365, Google Docs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2028C4-02FA-4A3C-82D6-AA46BFA5EF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6" t="20272" r="16719"/>
          <a:stretch/>
        </p:blipFill>
        <p:spPr>
          <a:xfrm>
            <a:off x="7550350" y="4230452"/>
            <a:ext cx="3117651" cy="227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06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EBD54FF-CB2D-468D-AC3C-4C60F48FF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960" y="2637548"/>
            <a:ext cx="8315841" cy="37077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DA9B90A-76EB-4C98-9F72-E79101CD4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3070" y="713917"/>
            <a:ext cx="2985038" cy="2303986"/>
          </a:xfrm>
          <a:prstGeom prst="rect">
            <a:avLst/>
          </a:prstGeom>
        </p:spPr>
      </p:pic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</a:t>
            </a:r>
            <a:endParaRPr lang="bg-BG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9D5BFD5-6E4F-4AD3-9648-16304430E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12083"/>
            <a:ext cx="6768562" cy="4525963"/>
          </a:xfrm>
        </p:spPr>
        <p:txBody>
          <a:bodyPr/>
          <a:lstStyle/>
          <a:p>
            <a:pPr marL="0" indent="0">
              <a:buNone/>
            </a:pPr>
            <a:r>
              <a:rPr lang="en-IE" sz="3200" b="1">
                <a:solidFill>
                  <a:srgbClr val="FF0000"/>
                </a:solidFill>
              </a:rPr>
              <a:t>Class </a:t>
            </a:r>
            <a:r>
              <a:rPr lang="en-IE" sz="3200" b="1" dirty="0">
                <a:solidFill>
                  <a:srgbClr val="FF0000"/>
                </a:solidFill>
              </a:rPr>
              <a:t>attendance is critical</a:t>
            </a:r>
          </a:p>
        </p:txBody>
      </p:sp>
    </p:spTree>
    <p:extLst>
      <p:ext uri="{BB962C8B-B14F-4D97-AF65-F5344CB8AC3E}">
        <p14:creationId xmlns:p14="http://schemas.microsoft.com/office/powerpoint/2010/main" val="280787381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ABC6D2-1DE3-4CA0-AC7E-210804155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7118" y="1383086"/>
            <a:ext cx="3010161" cy="32387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EBC3D7-0D1C-4ADC-BC7D-E66E4C8A6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Exams and Assessments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852D4-EB97-49DE-925B-9485A36AD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sz="2800" dirty="0"/>
              <a:t>Continuous Assessment 30%</a:t>
            </a:r>
          </a:p>
          <a:p>
            <a:pPr lvl="1"/>
            <a:r>
              <a:rPr lang="en-IE" sz="2600" dirty="0"/>
              <a:t>2 exams (1 in Wk7, 1 in Wk11)</a:t>
            </a:r>
          </a:p>
          <a:p>
            <a:r>
              <a:rPr lang="en-IE" sz="2800" dirty="0"/>
              <a:t>Project 40%</a:t>
            </a:r>
          </a:p>
          <a:p>
            <a:r>
              <a:rPr lang="en-IE" sz="2800" dirty="0"/>
              <a:t>Practical 30%</a:t>
            </a:r>
            <a:endParaRPr lang="en-IE" dirty="0"/>
          </a:p>
          <a:p>
            <a:pPr lvl="1"/>
            <a:r>
              <a:rPr lang="en-IE" sz="2600" dirty="0"/>
              <a:t>Lab collaboration</a:t>
            </a:r>
          </a:p>
          <a:p>
            <a:pPr lvl="1"/>
            <a:r>
              <a:rPr lang="en-IE" sz="2600" dirty="0"/>
              <a:t>Completion of lab tasks</a:t>
            </a:r>
          </a:p>
          <a:p>
            <a:pPr lvl="1"/>
            <a:r>
              <a:rPr lang="en-IE" sz="2600" dirty="0"/>
              <a:t>Demo</a:t>
            </a:r>
          </a:p>
          <a:p>
            <a:r>
              <a:rPr lang="en-IE" sz="2800" dirty="0"/>
              <a:t>No End of Module Formal Examination </a:t>
            </a:r>
          </a:p>
        </p:txBody>
      </p:sp>
    </p:spTree>
    <p:extLst>
      <p:ext uri="{BB962C8B-B14F-4D97-AF65-F5344CB8AC3E}">
        <p14:creationId xmlns:p14="http://schemas.microsoft.com/office/powerpoint/2010/main" val="2807519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</a:t>
            </a:r>
            <a:endParaRPr lang="bg-B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1292CB-B24C-4857-AB60-73759F4BE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993" y="2536902"/>
            <a:ext cx="2776572" cy="15207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F4783CD-3524-4D88-8978-3E27B521A2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79933" y="3211830"/>
            <a:ext cx="3126074" cy="264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19497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6FE5AF-420C-4A95-9CD9-AAA3E34CA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Past Projects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8A2C2DE-D655-47F0-BC8D-0C2F1160B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sz="3000" dirty="0"/>
              <a:t>3D Super Pop &amp; Drop</a:t>
            </a:r>
          </a:p>
          <a:p>
            <a:r>
              <a:rPr lang="en-IE" sz="3000" dirty="0"/>
              <a:t>Frogger</a:t>
            </a:r>
          </a:p>
          <a:p>
            <a:r>
              <a:rPr lang="en-IE" sz="3000" dirty="0" err="1"/>
              <a:t>Supercollapse</a:t>
            </a:r>
            <a:endParaRPr lang="en-IE" sz="3000" dirty="0"/>
          </a:p>
          <a:p>
            <a:r>
              <a:rPr lang="en-IE" sz="3000" dirty="0"/>
              <a:t>Tank Racing</a:t>
            </a:r>
          </a:p>
          <a:p>
            <a:r>
              <a:rPr lang="en-IE" sz="3000" dirty="0"/>
              <a:t>Tetris </a:t>
            </a:r>
          </a:p>
          <a:p>
            <a:r>
              <a:rPr lang="en-IE" sz="3000" dirty="0"/>
              <a:t>3D Highway Pursuit</a:t>
            </a:r>
          </a:p>
          <a:p>
            <a:pPr lvl="1"/>
            <a:endParaRPr lang="en-IE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E4A7D1-68ED-4B67-9EDA-1393BD5BB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353" y="4912877"/>
            <a:ext cx="2354397" cy="17657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ADF6F9-01EC-4177-9E66-080F7270B2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90" b="25411"/>
          <a:stretch/>
        </p:blipFill>
        <p:spPr>
          <a:xfrm>
            <a:off x="6290650" y="3841921"/>
            <a:ext cx="2110740" cy="10975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F81EB7-02FB-4FE9-A7AE-50943B90B599}"/>
              </a:ext>
            </a:extLst>
          </p:cNvPr>
          <p:cNvPicPr/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3262" b="94399" l="34858" r="85785">
                        <a14:foregroundMark x1="35970" y1="70346" x2="35970" y2="70346"/>
                        <a14:foregroundMark x1="35970" y1="77759" x2="35970" y2="77759"/>
                        <a14:foregroundMark x1="35352" y1="84185" x2="35352" y2="84185"/>
                        <a14:foregroundMark x1="35105" y1="87644" x2="35105" y2="87644"/>
                        <a14:foregroundMark x1="46477" y1="87644" x2="46477" y2="87644"/>
                        <a14:foregroundMark x1="45612" y1="87644" x2="45612" y2="87644"/>
                        <a14:foregroundMark x1="43881" y1="82372" x2="43881" y2="82372"/>
                        <a14:foregroundMark x1="44252" y1="78254" x2="44252" y2="78254"/>
                        <a14:foregroundMark x1="47837" y1="75288" x2="47837" y2="75288"/>
                        <a14:foregroundMark x1="70828" y1="63262" x2="70828" y2="63262"/>
                        <a14:foregroundMark x1="74907" y1="63591" x2="74907" y2="63591"/>
                        <a14:foregroundMark x1="82571" y1="71499" x2="82571" y2="71499"/>
                        <a14:foregroundMark x1="83560" y1="66722" x2="83560" y2="66722"/>
                        <a14:foregroundMark x1="85785" y1="65404" x2="85785" y2="65404"/>
                        <a14:foregroundMark x1="71199" y1="70346" x2="71199" y2="70346"/>
                        <a14:foregroundMark x1="70457" y1="78254" x2="70457" y2="78254"/>
                        <a14:foregroundMark x1="69963" y1="82372" x2="69963" y2="82372"/>
                        <a14:foregroundMark x1="70828" y1="87479" x2="70828" y2="87479"/>
                        <a14:foregroundMark x1="75278" y1="70675" x2="75278" y2="70675"/>
                        <a14:foregroundMark x1="79481" y1="70840" x2="79481" y2="70840"/>
                        <a14:foregroundMark x1="83189" y1="76606" x2="83189" y2="76606"/>
                        <a14:foregroundMark x1="83807" y1="81054" x2="83807" y2="81054"/>
                        <a14:foregroundMark x1="61063" y1="89786" x2="61063" y2="89786"/>
                        <a14:foregroundMark x1="44870" y1="84020" x2="44870" y2="84020"/>
                        <a14:foregroundMark x1="44870" y1="87479" x2="44870" y2="87479"/>
                        <a14:foregroundMark x1="50062" y1="87150" x2="50062" y2="87150"/>
                        <a14:foregroundMark x1="53399" y1="87974" x2="53399" y2="87974"/>
                        <a14:foregroundMark x1="51916" y1="87644" x2="51916" y2="87644"/>
                        <a14:foregroundMark x1="54388" y1="87974" x2="54388" y2="87974"/>
                        <a14:foregroundMark x1="54017" y1="89786" x2="54017" y2="89786"/>
                        <a14:foregroundMark x1="49938" y1="76442" x2="49938" y2="76442"/>
                        <a14:foregroundMark x1="62670" y1="87150" x2="62670" y2="87150"/>
                        <a14:foregroundMark x1="58591" y1="87644" x2="58591" y2="87644"/>
                        <a14:foregroundMark x1="75278" y1="74629" x2="75278" y2="74629"/>
                        <a14:foregroundMark x1="70828" y1="82702" x2="70828" y2="82702"/>
                      </a14:backgroundRemoval>
                    </a14:imgEffect>
                  </a14:imgLayer>
                </a14:imgProps>
              </a:ext>
            </a:extLst>
          </a:blip>
          <a:srcRect l="31861" t="61256" r="12960" b="1573"/>
          <a:stretch/>
        </p:blipFill>
        <p:spPr>
          <a:xfrm>
            <a:off x="4771451" y="3070983"/>
            <a:ext cx="2258744" cy="1097548"/>
          </a:xfrm>
          <a:prstGeom prst="rect">
            <a:avLst/>
          </a:prstGeom>
        </p:spPr>
      </p:pic>
      <p:pic>
        <p:nvPicPr>
          <p:cNvPr id="9" name="Picture 8" descr="Image result for tank racer">
            <a:extLst>
              <a:ext uri="{FF2B5EF4-FFF2-40B4-BE49-F238E27FC236}">
                <a16:creationId xmlns:a16="http://schemas.microsoft.com/office/drawing/2014/main" id="{EF1BF04D-B372-444C-819B-3344C3FE398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815" y="3081970"/>
            <a:ext cx="2258744" cy="15624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F7992DC-E945-4EAD-ADCD-F8AF563A35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0332" y="1406417"/>
            <a:ext cx="1952079" cy="15812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Image result for Frogger in toy town">
            <a:extLst>
              <a:ext uri="{FF2B5EF4-FFF2-40B4-BE49-F238E27FC236}">
                <a16:creationId xmlns:a16="http://schemas.microsoft.com/office/drawing/2014/main" id="{3D2A9700-40EA-47DB-8442-4BC9BED6B2DE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8647" y="1290433"/>
            <a:ext cx="2050912" cy="15230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CD0B4D-6B07-A507-CB8D-B5874AD077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9901" y="5129969"/>
            <a:ext cx="2844802" cy="16002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251489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_template.potx" id="{E4BA2FD1-0A62-4652-A428-26DFC9D20EA8}" vid="{7E901354-34FE-4EA7-A245-1E478D7C97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7340</TotalTime>
  <Words>676</Words>
  <Application>Microsoft Office PowerPoint</Application>
  <PresentationFormat>Widescreen</PresentationFormat>
  <Paragraphs>145</Paragraphs>
  <Slides>26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Bradley Hand ITC</vt:lpstr>
      <vt:lpstr>Calibri</vt:lpstr>
      <vt:lpstr>Century Gothic</vt:lpstr>
      <vt:lpstr>Courier New</vt:lpstr>
      <vt:lpstr>Palatino Linotype</vt:lpstr>
      <vt:lpstr>Roboto</vt:lpstr>
      <vt:lpstr>Segoe UI</vt:lpstr>
      <vt:lpstr>Verdana</vt:lpstr>
      <vt:lpstr>Executive</vt:lpstr>
      <vt:lpstr>3D Graphics</vt:lpstr>
      <vt:lpstr>Module Learning Objectives </vt:lpstr>
      <vt:lpstr>Module Content</vt:lpstr>
      <vt:lpstr>Learning Approach</vt:lpstr>
      <vt:lpstr>Teamwork</vt:lpstr>
      <vt:lpstr>Attendance</vt:lpstr>
      <vt:lpstr>Exams and Assessments</vt:lpstr>
      <vt:lpstr>Requirements </vt:lpstr>
      <vt:lpstr>Past Projects</vt:lpstr>
      <vt:lpstr>Version Control</vt:lpstr>
      <vt:lpstr>Version Control (cont)</vt:lpstr>
      <vt:lpstr>Your Unity Project</vt:lpstr>
      <vt:lpstr>Your Unity Project (cont)</vt:lpstr>
      <vt:lpstr>GitHub Directory Structure</vt:lpstr>
      <vt:lpstr>PowerPoint Presentation</vt:lpstr>
      <vt:lpstr>PowerPoint Presentation</vt:lpstr>
      <vt:lpstr>.gitignore</vt:lpstr>
      <vt:lpstr>PowerPoint Presentation</vt:lpstr>
      <vt:lpstr>Version Control</vt:lpstr>
      <vt:lpstr>PowerPoint Presentation</vt:lpstr>
      <vt:lpstr>Editing and Debugging Unity Scripts</vt:lpstr>
      <vt:lpstr>Visual Studio Tools for Unity</vt:lpstr>
      <vt:lpstr>PowerPoint Presentation</vt:lpstr>
      <vt:lpstr>Visual Studio Tools for Unity</vt:lpstr>
      <vt:lpstr>Visual Studio Tools for Unity (cont)</vt:lpstr>
      <vt:lpstr>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Engine Architecture</dc:title>
  <dc:creator>Hisain Helshaafi</dc:creator>
  <cp:lastModifiedBy>Ben OShaughnessy</cp:lastModifiedBy>
  <cp:revision>319</cp:revision>
  <dcterms:created xsi:type="dcterms:W3CDTF">2017-08-21T08:57:15Z</dcterms:created>
  <dcterms:modified xsi:type="dcterms:W3CDTF">2025-09-12T11:54:00Z</dcterms:modified>
</cp:coreProperties>
</file>